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128" y="-3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21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51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44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07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27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7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69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1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47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98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09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B6BD0-592A-4283-8224-34652F8BE343}" type="datetimeFigureOut">
              <a:rPr lang="de-DE" smtClean="0"/>
              <a:t>19.06.2023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5D8FD-CDCF-4A2E-9DDD-F5FDD9DA9D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hyperlink" Target="https://www.eah-jena.de/international/foerdermoeglichkeiten/erasm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l="50232"/>
          <a:stretch>
            <a:fillRect/>
          </a:stretch>
        </p:blipFill>
        <p:spPr>
          <a:xfrm>
            <a:off x="1" y="8029184"/>
            <a:ext cx="1078260" cy="18768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92" y="121084"/>
            <a:ext cx="1607508" cy="1607508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62838" y="121084"/>
            <a:ext cx="4320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 Erfahrungsbericht</a:t>
            </a:r>
            <a:endPara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537440" y="9571696"/>
            <a:ext cx="4238914" cy="261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 Erfahrungsbericht Auslandssemester 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2023, </a:t>
            </a:r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EAH Jena</a:t>
            </a:r>
            <a:endParaRPr lang="de-DE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18983" y="5249182"/>
            <a:ext cx="5993028" cy="3232936"/>
          </a:xfrm>
          <a:prstGeom prst="rect">
            <a:avLst/>
          </a:prstGeom>
          <a:solidFill>
            <a:schemeClr val="accent5">
              <a:lumMod val="50000"/>
              <a:alpha val="5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3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Erfahrungsbericht </a:t>
            </a:r>
            <a:r>
              <a:rPr lang="de-DE" sz="13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Eures</a:t>
            </a:r>
            <a:r>
              <a:rPr lang="de-DE" sz="13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13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Auslandsaufenthaltes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Bitte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schildert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die wichtigsten Eindrücke: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Name, Studiengang, Zielland, Zielhochschule, Zeitraum eintragen.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Meine </a:t>
            </a: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Erlebnisse in einem Satz!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wichtigsten Fakten zu meiner Vorbereitung und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Ankunft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solltet Ihr über das Land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wissen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war mein Studium vor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 - </a:t>
            </a: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Diese Kurse habe ich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belegt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Mein Alltag dort (Wohnen,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Einkaufen</a:t>
            </a: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Essen</a:t>
            </a: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Freunde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Meine Highlights </a:t>
            </a:r>
            <a:endParaRPr lang="de-DE" sz="13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lief ganz anders als erwartet und hat mir Schwierigkeiten bereitet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Diese </a:t>
            </a: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 hat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meinen Horizont erweitert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de-DE" sz="13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Mein Tipp an </a:t>
            </a:r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EAH-Studierende</a:t>
            </a:r>
            <a:endParaRPr lang="de-DE" sz="13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20129" y="1721879"/>
            <a:ext cx="6091882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Liebe </a:t>
            </a:r>
            <a:r>
              <a:rPr lang="de-DE" sz="11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Outgoer</a:t>
            </a:r>
            <a:r>
              <a:rPr lang="de-DE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>
              <a:spcAft>
                <a:spcPts val="0"/>
              </a:spcAft>
            </a:pPr>
            <a:endParaRPr lang="de-DE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wir freuen uns, dass </a:t>
            </a:r>
            <a:r>
              <a:rPr lang="de-DE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hr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ein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Auslandssemester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gemacht habt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Sicherlich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hattet Ihr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viele gute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Momente, wahrscheinlich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aber auch Situationen, die schwierig waren. Alles in Allem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habt Ihr jedoch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hoffentlich dazu gewonnen –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vor allem an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Erfahrungen. Und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die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kann Euch keiner mehr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nehmen!</a:t>
            </a:r>
          </a:p>
          <a:p>
            <a:pPr>
              <a:spcAft>
                <a:spcPts val="0"/>
              </a:spcAft>
            </a:pPr>
            <a:endParaRPr lang="de-DE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Wir bitten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Euch, </a:t>
            </a:r>
            <a:r>
              <a:rPr lang="de-DE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einen kurzen Überblick über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Eure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Auslandszeit zu geben.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 ist für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Euch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 Rückblick hilfreich, vor allem aber auch für weitere Studierende </a:t>
            </a:r>
            <a:r>
              <a:rPr lang="de-DE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EAH Jena, die </a:t>
            </a:r>
            <a:r>
              <a:rPr lang="de-DE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ihre Auslandszeit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planen und sich über Infos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sowie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Anregungen freuen.</a:t>
            </a:r>
            <a:endParaRPr lang="de-DE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1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de-DE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Bitte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orientiert Euch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den folgenden Punkten. Sie können gern als Teilüberschriften verwendet werden. Auf der folgenden Seite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könnt Ihr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der </a:t>
            </a:r>
            <a:r>
              <a:rPr lang="de-DE" sz="11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Powerpoint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-Datei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direkt weiterarbeiten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Fotos bitte einfügen. Das Layout kann frei gestaltet werden.</a:t>
            </a:r>
          </a:p>
          <a:p>
            <a:pPr>
              <a:spcAft>
                <a:spcPts val="0"/>
              </a:spcAft>
            </a:pPr>
            <a:endParaRPr lang="de-DE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Bitte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schickt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 finalen Bericht als PDF-Datei an </a:t>
            </a:r>
            <a:r>
              <a:rPr lang="de-DE" sz="1100" u="sng" dirty="0">
                <a:latin typeface="Roboto-Condensed"/>
                <a:hlinkClick r:id="rId7"/>
              </a:rPr>
              <a:t>auslandsamt@eah-jena.de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de-DE" sz="11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Damit wir ihn veröffentlichen können, benötigen wir dazu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Eure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unterschriebene Einwilligungserklärung.</a:t>
            </a:r>
            <a:endParaRPr lang="de-DE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1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1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Herzlichen</a:t>
            </a:r>
            <a:r>
              <a:rPr lang="en-US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Dank!</a:t>
            </a:r>
          </a:p>
          <a:p>
            <a:pPr algn="just">
              <a:spcAft>
                <a:spcPts val="0"/>
              </a:spcAft>
            </a:pPr>
            <a:endParaRPr lang="de-DE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Gleichschenkliges Dreieck 14"/>
          <p:cNvSpPr/>
          <p:nvPr/>
        </p:nvSpPr>
        <p:spPr>
          <a:xfrm rot="21402315">
            <a:off x="-1794963" y="-1414915"/>
            <a:ext cx="6590967" cy="2657088"/>
          </a:xfrm>
          <a:prstGeom prst="triangle">
            <a:avLst/>
          </a:prstGeom>
          <a:solidFill>
            <a:schemeClr val="accent5">
              <a:lumMod val="5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216517" y="436676"/>
            <a:ext cx="2568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Vorlage Erfahrungsbericht </a:t>
            </a:r>
            <a:endParaRPr lang="de-DE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340646" y="8850540"/>
            <a:ext cx="2171365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International </a:t>
            </a:r>
            <a:r>
              <a:rPr lang="en-US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Office</a:t>
            </a:r>
            <a:endParaRPr lang="en-US" sz="11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spcAft>
                <a:spcPts val="0"/>
              </a:spcAft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auslandsamt@eah-jena.de</a:t>
            </a:r>
            <a:endParaRPr lang="en-US" sz="1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5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 l="50232"/>
          <a:stretch>
            <a:fillRect/>
          </a:stretch>
        </p:blipFill>
        <p:spPr>
          <a:xfrm>
            <a:off x="1" y="8029184"/>
            <a:ext cx="1078260" cy="18768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492" y="121084"/>
            <a:ext cx="1607508" cy="1607508"/>
          </a:xfrm>
          <a:prstGeom prst="rect">
            <a:avLst/>
          </a:prstGeom>
        </p:spPr>
      </p:pic>
      <p:sp>
        <p:nvSpPr>
          <p:cNvPr id="6" name="Gleichschenkliges Dreieck 5"/>
          <p:cNvSpPr/>
          <p:nvPr/>
        </p:nvSpPr>
        <p:spPr>
          <a:xfrm rot="21402315">
            <a:off x="-1794963" y="-1414915"/>
            <a:ext cx="6590967" cy="2657088"/>
          </a:xfrm>
          <a:prstGeom prst="triangle">
            <a:avLst/>
          </a:prstGeom>
          <a:solidFill>
            <a:schemeClr val="accent5">
              <a:lumMod val="5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62838" y="121084"/>
            <a:ext cx="432049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Vorname Name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Studiengang: 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Auslandssemester in …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Partnerhochschule: </a:t>
            </a:r>
          </a:p>
          <a:p>
            <a:r>
              <a:rPr lang="de-D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2023-2024</a:t>
            </a:r>
            <a:endParaRPr lang="de-DE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77144" y="9532306"/>
            <a:ext cx="5448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Erfahrungsbericht Auslandssemester, EAH Jena, Name, Zeitraum</a:t>
            </a:r>
            <a:endParaRPr lang="de-DE" sz="11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" y="9532306"/>
            <a:ext cx="762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Seite 1</a:t>
            </a:r>
            <a:endParaRPr lang="de-DE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82632" y="1995053"/>
            <a:ext cx="6312131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3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„(Meine Erlebnisse in einem Satz, persönliches Zitat)“</a:t>
            </a:r>
            <a:endParaRPr lang="de-DE" sz="13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82632" y="1522414"/>
            <a:ext cx="4765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Erfahrungsbericht</a:t>
            </a:r>
            <a:endParaRPr lang="de-DE" sz="16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48189" y="2545939"/>
            <a:ext cx="6312131" cy="124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4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</a:t>
            </a:r>
            <a:r>
              <a:rPr lang="de-DE" sz="1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wichtigsten Fakten zu meiner Vorbereitung und Ankunft…</a:t>
            </a:r>
          </a:p>
          <a:p>
            <a:pPr algn="just"/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Text…</a:t>
            </a:r>
          </a:p>
          <a:p>
            <a:pPr algn="just"/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77149" y="4708599"/>
            <a:ext cx="2861809" cy="2212936"/>
          </a:xfrm>
          <a:prstGeom prst="rect">
            <a:avLst/>
          </a:prstGeom>
          <a:solidFill>
            <a:schemeClr val="bg1">
              <a:alpha val="71000"/>
            </a:schemeClr>
          </a:solidFill>
          <a:ln w="25400" cmpd="sng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1244254" y="5577561"/>
            <a:ext cx="106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Foto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41558" y="7531336"/>
            <a:ext cx="5953204" cy="1615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de-DE" sz="1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solltet Ihr über das Land wissen…</a:t>
            </a:r>
          </a:p>
          <a:p>
            <a:pPr algn="just"/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Text…</a:t>
            </a: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Text…</a:t>
            </a:r>
          </a:p>
          <a:p>
            <a:pPr algn="just"/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(Folie duplizieren und weitere Seiten erstellen)</a:t>
            </a:r>
          </a:p>
          <a:p>
            <a:pPr algn="just"/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617690" y="4708599"/>
            <a:ext cx="2861809" cy="2212936"/>
          </a:xfrm>
          <a:prstGeom prst="rect">
            <a:avLst/>
          </a:prstGeom>
          <a:solidFill>
            <a:schemeClr val="bg1">
              <a:alpha val="71000"/>
            </a:schemeClr>
          </a:solidFill>
          <a:ln w="25400" cmpd="sng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4484795" y="5577561"/>
            <a:ext cx="106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Foto 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2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340</Words>
  <Application>Microsoft Office PowerPoint</Application>
  <PresentationFormat>A4-Papier (210 x 297 mm)</PresentationFormat>
  <Paragraphs>55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Roboto-Condensed</vt:lpstr>
      <vt:lpstr>Times New Roman</vt:lpstr>
      <vt:lpstr>Office</vt:lpstr>
      <vt:lpstr>PowerPoint-Präsentation</vt:lpstr>
      <vt:lpstr>PowerPoint-Präsentation</vt:lpstr>
    </vt:vector>
  </TitlesOfParts>
  <Company>Ernst-Abbe-Hochschule Jena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Hillmann, Julia</dc:creator>
  <cp:lastModifiedBy>Lehmann, Cornelia</cp:lastModifiedBy>
  <cp:revision>36</cp:revision>
  <dcterms:created xsi:type="dcterms:W3CDTF">2022-03-04T09:43:00Z</dcterms:created>
  <dcterms:modified xsi:type="dcterms:W3CDTF">2023-06-19T15:00:12Z</dcterms:modified>
</cp:coreProperties>
</file>