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128" y="-3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5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44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69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1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8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0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6BD0-592A-4283-8224-34652F8BE343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eah-jena.de/international/foerdermoeglichkeiten/erasm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62838" y="121084"/>
            <a:ext cx="4320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37440" y="9571696"/>
            <a:ext cx="4238914" cy="26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 Auslandssemester 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2023, </a:t>
            </a:r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EAH Jena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8983" y="5249182"/>
            <a:ext cx="5993028" cy="3232936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Erfahrungsbericht </a:t>
            </a:r>
            <a:r>
              <a:rPr lang="de-DE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Eures</a:t>
            </a:r>
            <a:r>
              <a:rPr lang="de-DE" sz="13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3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Auslandsaufenthaltes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Bitte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schildert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wichtigsten Eindrücke: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Name, Studiengang, Zielland, Zielhochschule, Zeitraum eintragen.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Meine </a:t>
            </a: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Erlebnisse in einem Satz!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wichtigsten Fakten zu meiner Vorbereitung und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Ankunft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solltet Ihr über das Land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wissen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war mein Studium vor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 - </a:t>
            </a: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Kurse habe ich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belegt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 Alltag dort (Wohnen,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Einkaufen</a:t>
            </a: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</a:t>
            </a: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Freunde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Meine Highlights </a:t>
            </a:r>
            <a:endParaRPr lang="de-DE" sz="13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lief ganz anders als erwartet und hat mir Schwierigkeiten bereitet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Diese </a:t>
            </a: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 hat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meinen Horizont erweitert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 Tipp an </a:t>
            </a:r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EAH-Studierende</a:t>
            </a:r>
            <a:endParaRPr lang="de-DE" sz="13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20129" y="1721879"/>
            <a:ext cx="609188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Liebe </a:t>
            </a:r>
            <a:r>
              <a:rPr lang="de-DE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Outgoer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>
              <a:spcAft>
                <a:spcPts val="0"/>
              </a:spcAft>
            </a:pP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wir freuen uns, dass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ein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Auslandssemester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gemacht habt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Sicherlich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hattet Ihr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viele gute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Momente, wahrscheinlich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aber auch Situationen, die schwierig waren. Alles in Allem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habt Ihr jedoch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hoffentlich dazu gewonnen –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vor allem an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Erfahrungen. Und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kann Euch keiner mehr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nehmen!</a:t>
            </a:r>
          </a:p>
          <a:p>
            <a:pPr>
              <a:spcAft>
                <a:spcPts val="0"/>
              </a:spcAft>
            </a:pP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Wir bitten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Euch,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einen kurzen Überblick über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Eure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Auslandszeit zu geben.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 ist für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Euch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als Rückblick hilfreich, vor allem aber auch für weitere Studierende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EAH Jena, die </a:t>
            </a: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ihre Auslandszeit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planen und sich über Infos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sowie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Anregungen freuen.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Bitte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orientiert Euch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den folgenden Punkten. Sie können gern als Teilüberschriften verwendet werden. Auf der folgenden Seite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könnt Ihr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der </a:t>
            </a:r>
            <a:r>
              <a:rPr lang="de-DE" sz="11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Powerpoint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-Datei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direkt weiterarbeiten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Fotos bitte einfügen. Das Layout kann frei gestaltet werden.</a:t>
            </a:r>
          </a:p>
          <a:p>
            <a:pPr>
              <a:spcAft>
                <a:spcPts val="0"/>
              </a:spcAft>
            </a:pP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Bitte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schickt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 finalen Bericht als PDF-Datei an </a:t>
            </a:r>
            <a:r>
              <a:rPr lang="de-DE" sz="1100" u="sng" dirty="0">
                <a:latin typeface="Roboto-Condensed"/>
                <a:hlinkClick r:id="rId7"/>
              </a:rPr>
              <a:t>auslandsamt@eah-jena.de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de-DE" sz="11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Damit wir ihn veröffentlichen können, benötigen wir dazu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Eure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unterschriebene Einwilligungserklärung.</a:t>
            </a: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1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Herzlichen</a:t>
            </a:r>
            <a:r>
              <a:rPr lang="en-U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Dank!</a:t>
            </a:r>
          </a:p>
          <a:p>
            <a:pPr algn="just">
              <a:spcAft>
                <a:spcPts val="0"/>
              </a:spcAft>
            </a:pPr>
            <a:endParaRPr lang="de-DE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16517" y="436676"/>
            <a:ext cx="2568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 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340646" y="8850540"/>
            <a:ext cx="2171365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International </a:t>
            </a:r>
            <a:r>
              <a:rPr lang="en-U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</a:t>
            </a:r>
            <a:endParaRPr lang="en-US" sz="11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auslandsamt@eah-jena.de</a:t>
            </a:r>
            <a:endParaRPr lang="en-U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8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6" name="Gleichschenkliges Dreieck 5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2838" y="121084"/>
            <a:ext cx="432049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Studiengang: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Auslandssemester in …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Partnerhochschule: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</a:t>
            </a:r>
            <a:endParaRPr lang="de-DE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144" y="9532306"/>
            <a:ext cx="544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Erfahrungsbericht Auslandssemester, EAH Jena, Name, Zeitraum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" y="9532306"/>
            <a:ext cx="762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 1</a:t>
            </a:r>
            <a:endParaRPr lang="de-DE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2632" y="1995053"/>
            <a:ext cx="6312131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3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„(Meine Erlebnisse in einem Satz, persönliches Zitat)“</a:t>
            </a:r>
            <a:endParaRPr lang="de-DE" sz="13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2632" y="1522414"/>
            <a:ext cx="4765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Erfahrungsbericht</a:t>
            </a:r>
            <a:endParaRPr lang="de-DE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48189" y="2545939"/>
            <a:ext cx="6312131" cy="124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</a:t>
            </a:r>
            <a:r>
              <a:rPr lang="de-DE" sz="1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wichtigsten Fakten zu meiner Vorbereitung und Ankunft…</a:t>
            </a:r>
          </a:p>
          <a:p>
            <a:pPr algn="just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7149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1244254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1558" y="7531336"/>
            <a:ext cx="5953204" cy="1615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solltet Ihr über das Land wissen…</a:t>
            </a:r>
          </a:p>
          <a:p>
            <a:pPr algn="just"/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(Folie duplizieren und weitere Seiten erstellen)</a:t>
            </a:r>
          </a:p>
          <a:p>
            <a:pPr algn="just"/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617690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484795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340</Words>
  <Application>Microsoft Office PowerPoint</Application>
  <PresentationFormat>A4-Papier (210 x 297 mm)</PresentationFormat>
  <Paragraphs>55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Roboto-Condensed</vt:lpstr>
      <vt:lpstr>Times New Roman</vt:lpstr>
      <vt:lpstr>Office</vt:lpstr>
      <vt:lpstr>PowerPoint-Präsentation</vt:lpstr>
      <vt:lpstr>PowerPoint-Präsentation</vt:lpstr>
    </vt:vector>
  </TitlesOfParts>
  <Company>Ernst-Abbe-Hochschule Jena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Hillmann, Julia</dc:creator>
  <cp:lastModifiedBy>Lehmann, Cornelia</cp:lastModifiedBy>
  <cp:revision>36</cp:revision>
  <dcterms:created xsi:type="dcterms:W3CDTF">2022-03-04T09:43:00Z</dcterms:created>
  <dcterms:modified xsi:type="dcterms:W3CDTF">2023-06-19T15:00:12Z</dcterms:modified>
</cp:coreProperties>
</file>