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283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21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151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144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2071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627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974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69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1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247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983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6BD0-592A-4283-8224-34652F8BE343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309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B6BD0-592A-4283-8224-34652F8BE343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5D8FD-CDCF-4A2E-9DDD-F5FDD9DA9D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2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hyperlink" Target="https://www.eah-jena.de/international/foerdermoeglichkeiten/erasmu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 l="50232"/>
          <a:stretch>
            <a:fillRect/>
          </a:stretch>
        </p:blipFill>
        <p:spPr>
          <a:xfrm>
            <a:off x="1" y="8029184"/>
            <a:ext cx="1078260" cy="187681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492" y="121084"/>
            <a:ext cx="1607508" cy="1607508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162838" y="121084"/>
            <a:ext cx="4320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Vorlage Erfahrungsbericht</a:t>
            </a:r>
            <a:endParaRPr lang="de-D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537440" y="9571696"/>
            <a:ext cx="4238914" cy="261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Vorlage Erfahrungsbericht Auslandssemester 2023, EAH Jena</a:t>
            </a:r>
            <a:endParaRPr lang="de-DE" sz="1100" dirty="0">
              <a:solidFill>
                <a:schemeClr val="tx1">
                  <a:lumMod val="65000"/>
                  <a:lumOff val="3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518983" y="5249182"/>
            <a:ext cx="5993028" cy="3032882"/>
          </a:xfrm>
          <a:prstGeom prst="rect">
            <a:avLst/>
          </a:prstGeom>
          <a:solidFill>
            <a:schemeClr val="accent5">
              <a:lumMod val="50000"/>
              <a:alpha val="5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1300" b="1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Erfahrungsbericht Auslandsaufenthalt</a:t>
            </a:r>
            <a:endParaRPr lang="de-DE" sz="13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Bitte </a:t>
            </a: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schildern Sie die wichtigsten Eindrücke:</a:t>
            </a:r>
            <a:endParaRPr lang="de-DE" sz="13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Name, Studiengang, Zielland, Zielhochschule, Zeitraum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Meine </a:t>
            </a: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Erlebnisse in einem Satz!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Die wichtigsten Fakten zu meiner Vorbereitung und </a:t>
            </a: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Ankunft</a:t>
            </a:r>
            <a:endParaRPr lang="de-DE" sz="13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Das solltet Ihr über das Land </a:t>
            </a: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wissen</a:t>
            </a:r>
            <a:endParaRPr lang="de-DE" sz="13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So war mein Studium vor </a:t>
            </a: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Ort - </a:t>
            </a: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Diese Kurse habe ich </a:t>
            </a: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belegt</a:t>
            </a:r>
            <a:endParaRPr lang="de-DE" sz="13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Mein Alltag dort (Wohnen, </a:t>
            </a: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Einkaufen</a:t>
            </a: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, </a:t>
            </a: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Essen</a:t>
            </a: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, Freunde</a:t>
            </a: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)</a:t>
            </a:r>
            <a:endParaRPr lang="de-DE" sz="13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Meine Highlights </a:t>
            </a:r>
            <a:endParaRPr lang="de-DE" sz="1300" dirty="0" smtClean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Das lief ganz anders als erwartet und hat mir Schwierigkeiten bereitet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Diese </a:t>
            </a: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Situation hat </a:t>
            </a: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meinen Horizont erweitert</a:t>
            </a:r>
            <a:endParaRPr lang="de-DE" sz="13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de-DE" sz="13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Mein Tipp an </a:t>
            </a:r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EAH-Studierende</a:t>
            </a:r>
          </a:p>
        </p:txBody>
      </p:sp>
      <p:sp>
        <p:nvSpPr>
          <p:cNvPr id="13" name="Rechteck 12"/>
          <p:cNvSpPr/>
          <p:nvPr/>
        </p:nvSpPr>
        <p:spPr>
          <a:xfrm>
            <a:off x="420129" y="1637145"/>
            <a:ext cx="609188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Liebe Stipendiatinnen und Stipendiaten,</a:t>
            </a:r>
          </a:p>
          <a:p>
            <a:pPr>
              <a:spcAft>
                <a:spcPts val="600"/>
              </a:spcAft>
            </a:pPr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wir 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freuen uns, dass wir Sie mit </a:t>
            </a:r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einem </a:t>
            </a:r>
            <a:r>
              <a:rPr lang="de-DE" sz="12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PROMOS-Stipendium </a:t>
            </a:r>
            <a:r>
              <a:rPr lang="de-DE" sz="1200" b="1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des DAAD 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dabei </a:t>
            </a:r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unterstützen konnten, im Ausland zu studieren oder ein Praktikum zu absolvieren. 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Nun möchten wir Sie um Ihre Unterstützung bitten. </a:t>
            </a:r>
            <a:endParaRPr lang="de-DE" sz="1200" dirty="0" smtClean="0"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Bitte 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schreiben Sie einen kurzen Erfahrungsbericht zu Ihrem </a:t>
            </a:r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Auslandsaufenthalt. 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Das ist für Sie als Rückblick hilfreich, vor allem aber auch für </a:t>
            </a:r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Ihre Kommilitoninnen und Kommilitonen interessant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, die </a:t>
            </a:r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einen Auslandsaufenthalt planen und von 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Ihren Erfahrungen profitieren können.</a:t>
            </a:r>
          </a:p>
          <a:p>
            <a:pPr>
              <a:spcAft>
                <a:spcPts val="600"/>
              </a:spcAft>
            </a:pPr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Bitte 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orientieren Sie sich an den unten genannten Punkten. Sie können diese gern als Teilüberschriften verwenden. Auf den folgenden Seiten können Sie in der PowerPoint-Datei direkt weiterarbeiten. Bitte fügen Sie auch Fotos ein. Das Layout kann frei gestaltet werden.</a:t>
            </a:r>
          </a:p>
          <a:p>
            <a:pPr>
              <a:spcAft>
                <a:spcPts val="600"/>
              </a:spcAft>
            </a:pPr>
            <a:r>
              <a:rPr lang="de-DE" sz="1200" b="1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Bitte schicken Sie </a:t>
            </a:r>
            <a:r>
              <a:rPr lang="de-DE" sz="12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Ihren Erfahrungsbericht </a:t>
            </a:r>
            <a:r>
              <a:rPr lang="de-DE" sz="1200" b="1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als PDF-Datei </a:t>
            </a:r>
            <a:r>
              <a:rPr lang="de-DE" sz="12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an</a:t>
            </a:r>
            <a:r>
              <a:rPr lang="de-DE" sz="1200" b="1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: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 </a:t>
            </a:r>
            <a:r>
              <a:rPr lang="de-DE" sz="1200" u="sng" dirty="0">
                <a:latin typeface="Roboto Condensed" panose="02000000000000000000" pitchFamily="2" charset="0"/>
                <a:ea typeface="Roboto Condensed" panose="02000000000000000000" pitchFamily="2" charset="0"/>
                <a:hlinkClick r:id="rId7"/>
              </a:rPr>
              <a:t>auslandsamt@eah-jena.de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. </a:t>
            </a:r>
            <a:endParaRPr lang="de-DE" sz="1200" dirty="0" smtClean="0"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Wenn 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Sie damit einverstanden sind, dass wir den Bericht auf den Internetseiten der EAH Jena (Bereich "International") und auf Instagram (</a:t>
            </a:r>
            <a:r>
              <a:rPr lang="de-DE" sz="1200" dirty="0" err="1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eahjena.beratung</a:t>
            </a:r>
            <a:r>
              <a:rPr lang="de-DE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) veröffentlichen dürfen, unterschreiben Sie bitte auch die </a:t>
            </a:r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Einwilligungserklärung.</a:t>
            </a:r>
            <a:endParaRPr lang="de-DE" sz="1200" dirty="0"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algn="just"/>
            <a:r>
              <a:rPr lang="en-US" sz="1200" dirty="0" err="1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Besten</a:t>
            </a:r>
            <a:r>
              <a:rPr lang="en-US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 Dank </a:t>
            </a:r>
            <a:r>
              <a:rPr lang="en-US" sz="1200" dirty="0" err="1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im</a:t>
            </a:r>
            <a:r>
              <a:rPr lang="en-US" sz="12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Voraus</a:t>
            </a:r>
            <a:r>
              <a:rPr lang="en-US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!</a:t>
            </a:r>
            <a:endParaRPr lang="en-US" sz="1200" dirty="0"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5" name="Gleichschenkliges Dreieck 14"/>
          <p:cNvSpPr/>
          <p:nvPr/>
        </p:nvSpPr>
        <p:spPr>
          <a:xfrm rot="21402315">
            <a:off x="-1794963" y="-1414915"/>
            <a:ext cx="6590967" cy="2657088"/>
          </a:xfrm>
          <a:prstGeom prst="triangle">
            <a:avLst/>
          </a:prstGeom>
          <a:solidFill>
            <a:schemeClr val="accent5">
              <a:lumMod val="50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216517" y="436676"/>
            <a:ext cx="2568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Vorlage Erfahrungsbericht</a:t>
            </a:r>
          </a:p>
          <a:p>
            <a:r>
              <a:rPr lang="de-DE" sz="1600" dirty="0" smtClean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Arial" panose="020B0604020202020204" pitchFamily="34" charset="0"/>
              </a:rPr>
              <a:t>Auslandsaufenthalt</a:t>
            </a:r>
            <a:r>
              <a:rPr lang="de-DE" sz="16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 </a:t>
            </a:r>
            <a:endParaRPr lang="de-DE" sz="16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340646" y="8850540"/>
            <a:ext cx="2171365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sz="11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International Office</a:t>
            </a:r>
          </a:p>
          <a:p>
            <a:pPr algn="r">
              <a:spcAft>
                <a:spcPts val="0"/>
              </a:spcAft>
            </a:pPr>
            <a:r>
              <a:rPr lang="en-US" sz="1100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auslandsamt@eah-jena.de</a:t>
            </a:r>
          </a:p>
        </p:txBody>
      </p:sp>
    </p:spTree>
    <p:extLst>
      <p:ext uri="{BB962C8B-B14F-4D97-AF65-F5344CB8AC3E}">
        <p14:creationId xmlns:p14="http://schemas.microsoft.com/office/powerpoint/2010/main" val="297885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 l="50232"/>
          <a:stretch>
            <a:fillRect/>
          </a:stretch>
        </p:blipFill>
        <p:spPr>
          <a:xfrm>
            <a:off x="1" y="8029184"/>
            <a:ext cx="1078260" cy="187681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492" y="121084"/>
            <a:ext cx="1607508" cy="1607508"/>
          </a:xfrm>
          <a:prstGeom prst="rect">
            <a:avLst/>
          </a:prstGeom>
        </p:spPr>
      </p:pic>
      <p:sp>
        <p:nvSpPr>
          <p:cNvPr id="6" name="Gleichschenkliges Dreieck 5"/>
          <p:cNvSpPr/>
          <p:nvPr/>
        </p:nvSpPr>
        <p:spPr>
          <a:xfrm rot="21402315">
            <a:off x="-1794963" y="-1414915"/>
            <a:ext cx="6590967" cy="2657088"/>
          </a:xfrm>
          <a:prstGeom prst="triangle">
            <a:avLst/>
          </a:prstGeom>
          <a:solidFill>
            <a:schemeClr val="accent5">
              <a:lumMod val="50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62838" y="121084"/>
            <a:ext cx="432049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Vorname Name</a:t>
            </a:r>
          </a:p>
          <a:p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Studiengang: </a:t>
            </a:r>
          </a:p>
          <a:p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Auslandssemester in …</a:t>
            </a:r>
          </a:p>
          <a:p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Partnerhochschule: </a:t>
            </a:r>
          </a:p>
          <a:p>
            <a:r>
              <a:rPr lang="de-DE" sz="13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2023-2024</a:t>
            </a:r>
            <a:endParaRPr lang="de-DE" sz="13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677144" y="9532306"/>
            <a:ext cx="54488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Erfahrungsbericht Auslandssemester, EAH Jena, Name, Zeitraum</a:t>
            </a:r>
            <a:endParaRPr lang="de-DE" sz="1100" dirty="0">
              <a:solidFill>
                <a:schemeClr val="tx1">
                  <a:lumMod val="65000"/>
                  <a:lumOff val="3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" y="9532306"/>
            <a:ext cx="7627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Seite 1</a:t>
            </a:r>
            <a:endParaRPr lang="de-DE" sz="11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82632" y="1995053"/>
            <a:ext cx="6312131" cy="506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1300" i="1" dirty="0" smtClean="0">
                <a:solidFill>
                  <a:srgbClr val="00206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„(Meine Erlebnisse in einem Satz, persönliches Zitat)“</a:t>
            </a:r>
            <a:endParaRPr lang="de-DE" sz="1300" i="1" dirty="0">
              <a:solidFill>
                <a:srgbClr val="00206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de-DE" sz="1300" dirty="0"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82632" y="1522414"/>
            <a:ext cx="4765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rgbClr val="003366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Erfahrungsbericht</a:t>
            </a:r>
            <a:endParaRPr lang="de-DE" sz="1600" b="1" dirty="0">
              <a:solidFill>
                <a:srgbClr val="003366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48189" y="2545939"/>
            <a:ext cx="6312131" cy="1246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b="1" i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Die </a:t>
            </a:r>
            <a:r>
              <a:rPr lang="de-DE" sz="1400" b="1" i="1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wichtigsten Fakten zu meiner Vorbereitung und Ankunft…</a:t>
            </a:r>
          </a:p>
          <a:p>
            <a:pPr algn="just"/>
            <a:endParaRPr lang="de-DE" sz="1200" dirty="0" smtClean="0"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algn="just"/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Text…</a:t>
            </a:r>
          </a:p>
          <a:p>
            <a:pPr algn="just"/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Text…</a:t>
            </a:r>
          </a:p>
          <a:p>
            <a:pPr algn="just"/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Text…</a:t>
            </a:r>
          </a:p>
          <a:p>
            <a:pPr algn="just"/>
            <a:endParaRPr lang="de-DE" sz="1200" dirty="0"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377149" y="4708599"/>
            <a:ext cx="2861809" cy="2212936"/>
          </a:xfrm>
          <a:prstGeom prst="rect">
            <a:avLst/>
          </a:prstGeom>
          <a:solidFill>
            <a:schemeClr val="bg1">
              <a:alpha val="71000"/>
            </a:schemeClr>
          </a:solidFill>
          <a:ln w="25400" cmpd="sng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244254" y="5577561"/>
            <a:ext cx="106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Foto 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641558" y="7531336"/>
            <a:ext cx="5953204" cy="1615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1400" b="1" i="1" dirty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Das solltet Ihr über das Land wissen…</a:t>
            </a:r>
          </a:p>
          <a:p>
            <a:pPr algn="just"/>
            <a:endParaRPr lang="de-DE" sz="1200" dirty="0" smtClean="0"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algn="just"/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Text…</a:t>
            </a:r>
          </a:p>
          <a:p>
            <a:pPr algn="just"/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Text…</a:t>
            </a:r>
          </a:p>
          <a:p>
            <a:pPr algn="just"/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Text…</a:t>
            </a:r>
          </a:p>
          <a:p>
            <a:pPr algn="just"/>
            <a:endParaRPr lang="de-DE" sz="1200" dirty="0"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algn="just"/>
            <a:r>
              <a:rPr lang="de-DE" sz="12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Arial" panose="020B0604020202020204" pitchFamily="34" charset="0"/>
              </a:rPr>
              <a:t>(Folie duplizieren und weitere Seiten erstellen)</a:t>
            </a:r>
          </a:p>
          <a:p>
            <a:pPr algn="just"/>
            <a:endParaRPr lang="de-DE" sz="1200" dirty="0">
              <a:latin typeface="Roboto Condensed" panose="02000000000000000000" pitchFamily="2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3617690" y="4708599"/>
            <a:ext cx="2861809" cy="2212936"/>
          </a:xfrm>
          <a:prstGeom prst="rect">
            <a:avLst/>
          </a:prstGeom>
          <a:solidFill>
            <a:schemeClr val="bg1">
              <a:alpha val="71000"/>
            </a:schemeClr>
          </a:solidFill>
          <a:ln w="25400" cmpd="sng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4484795" y="5577561"/>
            <a:ext cx="106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Foto 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2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351</Words>
  <Application>Microsoft Office PowerPoint</Application>
  <PresentationFormat>A4-Papier (210 x 297 mm)</PresentationFormat>
  <Paragraphs>50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Roboto Condensed</vt:lpstr>
      <vt:lpstr>Roboto Condensed Light</vt:lpstr>
      <vt:lpstr>Office</vt:lpstr>
      <vt:lpstr>PowerPoint-Präsentation</vt:lpstr>
      <vt:lpstr>PowerPoint-Präsentation</vt:lpstr>
    </vt:vector>
  </TitlesOfParts>
  <Company>Ernst-Abbe-Hochschule Jena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Hillmann, Julia</dc:creator>
  <cp:lastModifiedBy>Schäf, Robert</cp:lastModifiedBy>
  <cp:revision>44</cp:revision>
  <dcterms:created xsi:type="dcterms:W3CDTF">2022-03-04T09:43:00Z</dcterms:created>
  <dcterms:modified xsi:type="dcterms:W3CDTF">2025-04-22T11:58:29Z</dcterms:modified>
</cp:coreProperties>
</file>