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9BB1"/>
    <a:srgbClr val="0099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5" d="100"/>
          <a:sy n="125" d="100"/>
        </p:scale>
        <p:origin x="205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04.12.2023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10021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04.12.2023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25151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04.12.2023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0514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04.12.2023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16207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6BEB6BD0-592A-4283-8224-34652F8BE343}" type="datetimeFigureOut">
              <a:rPr lang="de-DE" smtClean="0"/>
              <a:t>04.12.2023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47627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6BEB6BD0-592A-4283-8224-34652F8BE343}" type="datetimeFigureOut">
              <a:rPr lang="de-DE" smtClean="0"/>
              <a:t>04.12.2023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4297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BEB6BD0-592A-4283-8224-34652F8BE343}" type="datetimeFigureOut">
              <a:rPr lang="de-DE" smtClean="0"/>
              <a:t>04.12.2023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89369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BEB6BD0-592A-4283-8224-34652F8BE343}" type="datetimeFigureOut">
              <a:rPr lang="de-DE" smtClean="0"/>
              <a:t>04.12.2023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64571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B6BD0-592A-4283-8224-34652F8BE343}" type="datetimeFigureOut">
              <a:rPr lang="de-DE" smtClean="0"/>
              <a:t>04.12.2023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51247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04.12.2023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427198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04.12.2023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22309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EB6BD0-592A-4283-8224-34652F8BE343}" type="datetimeFigureOut">
              <a:rPr lang="de-DE" smtClean="0"/>
              <a:t>04.12.2023</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35D8FD-CDCF-4A2E-9DDD-F5FDD9DA9D7B}" type="slidenum">
              <a:rPr lang="de-DE" smtClean="0"/>
              <a:t>‹Nr.›</a:t>
            </a:fld>
            <a:endParaRPr lang="de-DE"/>
          </a:p>
        </p:txBody>
      </p:sp>
    </p:spTree>
    <p:extLst>
      <p:ext uri="{BB962C8B-B14F-4D97-AF65-F5344CB8AC3E}">
        <p14:creationId xmlns:p14="http://schemas.microsoft.com/office/powerpoint/2010/main" val="28629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eah-jena.de/international/foerdermoeglichkeiten/erasmus" TargetMode="External"/><Relationship Id="rId5" Type="http://schemas.openxmlformats.org/officeDocument/2006/relationships/image" Target="NUL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7" name="Textfeld 6"/>
          <p:cNvSpPr txBox="1"/>
          <p:nvPr/>
        </p:nvSpPr>
        <p:spPr>
          <a:xfrm>
            <a:off x="162838" y="121084"/>
            <a:ext cx="4320493" cy="338554"/>
          </a:xfrm>
          <a:prstGeom prst="rect">
            <a:avLst/>
          </a:prstGeom>
          <a:noFill/>
        </p:spPr>
        <p:txBody>
          <a:bodyPr wrap="square" rtlCol="0">
            <a:spAutoFit/>
          </a:bodyPr>
          <a:lstStyle/>
          <a:p>
            <a:r>
              <a:rPr lang="de-DE" sz="1600" dirty="0" smtClean="0">
                <a:solidFill>
                  <a:schemeClr val="bg1"/>
                </a:solidFill>
                <a:latin typeface="Arial" panose="020B0604020202020204" pitchFamily="34" charset="0"/>
                <a:cs typeface="Arial" panose="020B0604020202020204" pitchFamily="34" charset="0"/>
              </a:rPr>
              <a:t>Vorlage Erfahrungsbericht</a:t>
            </a:r>
            <a:endParaRPr lang="de-DE" sz="1600" dirty="0">
              <a:solidFill>
                <a:schemeClr val="bg1"/>
              </a:solidFill>
              <a:latin typeface="Arial" panose="020B0604020202020204" pitchFamily="34" charset="0"/>
              <a:cs typeface="Arial" panose="020B0604020202020204" pitchFamily="34" charset="0"/>
            </a:endParaRPr>
          </a:p>
        </p:txBody>
      </p:sp>
      <p:sp>
        <p:nvSpPr>
          <p:cNvPr id="10" name="Rechteck 9"/>
          <p:cNvSpPr/>
          <p:nvPr/>
        </p:nvSpPr>
        <p:spPr>
          <a:xfrm>
            <a:off x="420129" y="5587407"/>
            <a:ext cx="3011560" cy="3234732"/>
          </a:xfrm>
          <a:prstGeom prst="rect">
            <a:avLst/>
          </a:prstGeom>
          <a:solidFill>
            <a:schemeClr val="accent5">
              <a:lumMod val="50000"/>
              <a:alpha val="50000"/>
            </a:schemeClr>
          </a:solidFill>
        </p:spPr>
        <p:txBody>
          <a:bodyPr wrap="square">
            <a:spAutoFit/>
          </a:bodyPr>
          <a:lstStyle/>
          <a:p>
            <a:pPr>
              <a:spcAft>
                <a:spcPts val="0"/>
              </a:spcAft>
            </a:pPr>
            <a:endParaRPr lang="de-DE" sz="2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Erfahrungsbericht zum Studium an der EAH Jena</a:t>
            </a:r>
            <a:endPar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Bitte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schildern Sie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Ihre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wichtigsten Eindrücke</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 Studiengang, Heimatland, Zeitraum des Studiums an der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EAH</a:t>
            </a:r>
            <a:endPar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Erlebnisse in einem Satz!</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Warum habe ich mich für ein Studium an der EAH Jena entschieden?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hat mir geholfen, mein Studium an der EAH Jena erfolgreich zu überstehen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Alltag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 Jena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(Wohnen,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Einkaufen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Essen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Freunde, Hobbies)</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Lieblingsorte in Jena</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Highlights der Studienzeit in Jena</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lief ganz anders als erwartet und hat mir Schwierigkeiten bereitet</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Diese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Situation hat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meinen Horizont erweitert</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bester Tipp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an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internationale Studierende der EAH Jena</a:t>
            </a:r>
          </a:p>
        </p:txBody>
      </p:sp>
      <p:sp>
        <p:nvSpPr>
          <p:cNvPr id="13" name="Rechteck 12"/>
          <p:cNvSpPr/>
          <p:nvPr/>
        </p:nvSpPr>
        <p:spPr>
          <a:xfrm>
            <a:off x="420129" y="1668089"/>
            <a:ext cx="3011560" cy="3862596"/>
          </a:xfrm>
          <a:prstGeom prst="rect">
            <a:avLst/>
          </a:prstGeom>
        </p:spPr>
        <p:txBody>
          <a:bodyPr wrap="square" numCol="1">
            <a:spAutoFit/>
          </a:bodyPr>
          <a:lstStyle/>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Liebe Stipendiatinnen und Stipendiaten,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a:t>
            </a:r>
            <a:r>
              <a:rPr lang="de-DE" sz="1000" dirty="0">
                <a:latin typeface="Roboto Condensed" panose="02000000000000000000" pitchFamily="2" charset="0"/>
                <a:ea typeface="Roboto Condensed" panose="02000000000000000000" pitchFamily="2" charset="0"/>
                <a:cs typeface="Arial" panose="020B0604020202020204" pitchFamily="34" charset="0"/>
              </a:rPr>
              <a:t>freuen uns, dass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Sie mit dem Studienabschluss-Stipendium des DAAD dabei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unterstützen,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Ihr Studium erfolgreich abzuschließen. Nun möchten wir Sie um Ihre Unterstützung bitten. Bitte schreiben Sie einen kurzen Erfahrungsbericht zu Ihrem Studium an der EAH Jena in Deutsch oder Englisch. Das ist für Sie als Rückblick hilfreich, vor allem aber auch für neue, internationale Studierende </a:t>
            </a:r>
            <a:r>
              <a:rPr lang="de-DE" sz="1000" dirty="0">
                <a:latin typeface="Roboto Condensed" panose="02000000000000000000" pitchFamily="2" charset="0"/>
                <a:ea typeface="Roboto Condensed" panose="02000000000000000000" pitchFamily="2" charset="0"/>
                <a:cs typeface="Arial" panose="020B0604020202020204" pitchFamily="34" charset="0"/>
              </a:rPr>
              <a:t>der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EAH Jena interessant, die von Ihren Erfahrungen profitieren können.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Bitte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orientieren Sie sich an den unten genannten Punkten. Sie können diese gern als Teilüberschriften verwenden. Auf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den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folgenden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Seiten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können Sie in der PowerPoint-Datei direkt weiterarbeiten. Bitte fügen Sie auch Fotos ein. Das Layout kann frei gestaltet werden.</a:t>
            </a:r>
          </a:p>
          <a:p>
            <a:pPr>
              <a:spcAft>
                <a:spcPts val="600"/>
              </a:spcAft>
            </a:pP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Bitte schicken Sie den finalen Bericht als PDF-Datei bis spätestens 31.03.2024 an:</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r>
              <a:rPr lang="de-DE" sz="1000" u="sng" dirty="0">
                <a:latin typeface="Roboto Condensed" panose="02000000000000000000" pitchFamily="2" charset="0"/>
                <a:ea typeface="Roboto Condensed" panose="02000000000000000000" pitchFamily="2" charset="0"/>
                <a:hlinkClick r:id="rId6"/>
              </a:rPr>
              <a:t>auslandsamt@eah-jena.de</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Wenn Sie damit einverstanden sind, dass wir den Bericht auf den Internetseiten der EAH Jena veröffentlichen dürfen, unterschreiben Sie bitte die Einwilligungserklärung.</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Besten</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Dank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im</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Voraus</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a:t>
            </a:r>
            <a:endParaRPr lang="en-US" sz="1000" dirty="0" smtClean="0">
              <a:latin typeface="Roboto Condensed" panose="02000000000000000000" pitchFamily="2" charset="0"/>
              <a:ea typeface="Roboto Condensed" panose="02000000000000000000" pitchFamily="2" charset="0"/>
              <a:cs typeface="Arial" panose="020B0604020202020204" pitchFamily="34" charset="0"/>
            </a:endParaRPr>
          </a:p>
        </p:txBody>
      </p:sp>
      <p:sp>
        <p:nvSpPr>
          <p:cNvPr id="15" name="Gleichschenkliges Dreieck 14"/>
          <p:cNvSpPr/>
          <p:nvPr/>
        </p:nvSpPr>
        <p:spPr>
          <a:xfrm rot="21402315">
            <a:off x="-1794963" y="-141491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216517" y="436676"/>
            <a:ext cx="2568005" cy="584775"/>
          </a:xfrm>
          <a:prstGeom prst="rect">
            <a:avLst/>
          </a:prstGeom>
          <a:noFill/>
        </p:spPr>
        <p:txBody>
          <a:bodyPr wrap="square" rtlCol="0">
            <a:spAutoFit/>
          </a:bodyPr>
          <a:lstStyle/>
          <a:p>
            <a:r>
              <a:rPr lang="de-DE" sz="16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Vorlage Erfahrungsbericht</a:t>
            </a:r>
          </a:p>
          <a:p>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Template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16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4340646" y="9148330"/>
            <a:ext cx="2171365" cy="430887"/>
          </a:xfrm>
          <a:prstGeom prst="rect">
            <a:avLst/>
          </a:prstGeom>
          <a:solidFill>
            <a:schemeClr val="bg1">
              <a:lumMod val="95000"/>
            </a:schemeClr>
          </a:solidFill>
        </p:spPr>
        <p:txBody>
          <a:bodyPr wrap="square" rtlCol="0">
            <a:spAutoFit/>
          </a:bodyPr>
          <a:lstStyle/>
          <a:p>
            <a:pPr algn="r">
              <a:spcAft>
                <a:spcPts val="0"/>
              </a:spcAft>
            </a:pPr>
            <a:r>
              <a:rPr lang="en-US" sz="1100" dirty="0" smtClean="0">
                <a:latin typeface="Roboto Condensed" panose="02000000000000000000" pitchFamily="2" charset="0"/>
                <a:ea typeface="Roboto Condensed" panose="02000000000000000000" pitchFamily="2" charset="0"/>
                <a:cs typeface="Arial" panose="020B0604020202020204" pitchFamily="34" charset="0"/>
              </a:rPr>
              <a:t>International Office</a:t>
            </a:r>
          </a:p>
          <a:p>
            <a:pPr algn="r">
              <a:spcAft>
                <a:spcPts val="0"/>
              </a:spcAft>
            </a:pPr>
            <a:r>
              <a:rPr lang="en-US" sz="1100" dirty="0">
                <a:latin typeface="Roboto Condensed" panose="02000000000000000000" pitchFamily="2" charset="0"/>
                <a:ea typeface="Roboto Condensed" panose="02000000000000000000" pitchFamily="2" charset="0"/>
                <a:cs typeface="Arial" panose="020B0604020202020204" pitchFamily="34" charset="0"/>
              </a:rPr>
              <a:t>auslandsamt@eah-jena.de</a:t>
            </a:r>
          </a:p>
        </p:txBody>
      </p:sp>
      <p:sp>
        <p:nvSpPr>
          <p:cNvPr id="11" name="Rechteck 10"/>
          <p:cNvSpPr/>
          <p:nvPr/>
        </p:nvSpPr>
        <p:spPr>
          <a:xfrm>
            <a:off x="3431689" y="1665375"/>
            <a:ext cx="3011560" cy="3785652"/>
          </a:xfrm>
          <a:prstGeom prst="rect">
            <a:avLst/>
          </a:prstGeom>
        </p:spPr>
        <p:txBody>
          <a:bodyPr wrap="square" numCol="1">
            <a:spAutoFit/>
          </a:bodyPr>
          <a:lstStyle/>
          <a:p>
            <a:pPr>
              <a:spcAft>
                <a:spcPts val="0"/>
              </a:spcAft>
            </a:pPr>
            <a:r>
              <a:rPr lang="en-US" sz="1000" dirty="0">
                <a:latin typeface="Roboto Condensed Light" panose="02000000000000000000" pitchFamily="2" charset="0"/>
                <a:ea typeface="Roboto Condensed Light" panose="02000000000000000000" pitchFamily="2" charset="0"/>
                <a:cs typeface="Arial" panose="020B0604020202020204" pitchFamily="34" charset="0"/>
              </a:rPr>
              <a:t>Dear scholarship holders</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We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are delighted that we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can support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in successfully completing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study </a:t>
            </a:r>
            <a:r>
              <a:rPr lang="en-US" sz="1000" dirty="0" err="1">
                <a:latin typeface="Roboto Condensed Light" panose="02000000000000000000" pitchFamily="2" charset="0"/>
                <a:ea typeface="Roboto Condensed Light" panose="02000000000000000000" pitchFamily="2" charset="0"/>
                <a:cs typeface="Arial" panose="020B0604020202020204" pitchFamily="34" charset="0"/>
              </a:rPr>
              <a:t>programme</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with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the End-Of-Study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Scholarship of the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DAAD.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Now,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we would like to ask for your support. Please write a short report on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experience at the EAH Jena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in German or English. This will be helpful for you as a review, but will also be of particular interest to new international students at the EAH Jena, who can benefit from your experiences.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use the points below as a guide. You are welcome to use them as subheadings. You can continue working directly in the PowerPoint file on the following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pages.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Please also insert photos. The layout can be freely designed</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b="1"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b="1" dirty="0">
                <a:latin typeface="Roboto Condensed Light" panose="02000000000000000000" pitchFamily="2" charset="0"/>
                <a:ea typeface="Roboto Condensed Light" panose="02000000000000000000" pitchFamily="2" charset="0"/>
                <a:cs typeface="Arial" panose="020B0604020202020204" pitchFamily="34" charset="0"/>
              </a:rPr>
              <a:t>send the final report as a PDF file by 31 March 2024 at the latest to:</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000" u="sng" dirty="0">
                <a:latin typeface="Roboto Condensed Light" panose="02000000000000000000" pitchFamily="2" charset="0"/>
                <a:ea typeface="Roboto Condensed Light" panose="02000000000000000000" pitchFamily="2" charset="0"/>
                <a:hlinkClick r:id="rId6"/>
              </a:rPr>
              <a:t>auslandsamt@eah-jena.de</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 </a:t>
            </a:r>
          </a:p>
          <a:p>
            <a:pPr>
              <a:spcAft>
                <a:spcPts val="0"/>
              </a:spcAft>
            </a:pP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If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agree that we may publish the report on the EAH Jena website, please sign the declaration of consent.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Thank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very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much in advance!</a:t>
            </a:r>
            <a:endParaRPr lang="de-DE" sz="105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4" name="Rechteck 13"/>
          <p:cNvSpPr/>
          <p:nvPr/>
        </p:nvSpPr>
        <p:spPr>
          <a:xfrm>
            <a:off x="3431689" y="5587405"/>
            <a:ext cx="3078057" cy="3236400"/>
          </a:xfrm>
          <a:prstGeom prst="rect">
            <a:avLst/>
          </a:prstGeom>
          <a:solidFill>
            <a:schemeClr val="accent5">
              <a:lumMod val="50000"/>
              <a:alpha val="50000"/>
            </a:schemeClr>
          </a:solidFill>
        </p:spPr>
        <p:txBody>
          <a:bodyPr wrap="square">
            <a:spAutoFit/>
          </a:bodyPr>
          <a:lstStyle/>
          <a:p>
            <a:pPr>
              <a:spcAft>
                <a:spcPts val="0"/>
              </a:spcAft>
            </a:pPr>
            <a:endParaRPr lang="de-DE" sz="3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on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endParaRPr lang="de-DE" sz="11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600"/>
              </a:spcAft>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Please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describe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most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important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impressions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Enter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EAH</a:t>
            </a:r>
            <a:endPar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one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sentence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Why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decide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Things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helped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get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through</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successfully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everyday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life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living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shopping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eating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friends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hobbies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favourite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places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highlights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went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very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differently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expected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and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caused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difficulties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endPar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situation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has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broadened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horizons</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best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international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students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Jena</a:t>
            </a:r>
          </a:p>
        </p:txBody>
      </p:sp>
      <p:pic>
        <p:nvPicPr>
          <p:cNvPr id="3" name="Grafik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978859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6" name="Gleichschenkliges Dreieck 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a:t>
            </a:r>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9" name="Textfeld 8"/>
          <p:cNvSpPr txBox="1"/>
          <p:nvPr/>
        </p:nvSpPr>
        <p:spPr>
          <a:xfrm>
            <a:off x="1" y="9496446"/>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1</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1 </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1992135"/>
            <a:ext cx="6312131" cy="490006"/>
          </a:xfrm>
          <a:prstGeom prst="rect">
            <a:avLst/>
          </a:prstGeom>
          <a:noFill/>
        </p:spPr>
        <p:txBody>
          <a:bodyPr wrap="square" rtlCol="0">
            <a:spAutoFit/>
          </a:bodyPr>
          <a:lstStyle/>
          <a:p>
            <a:pPr algn="just"/>
            <a:r>
              <a:rPr lang="de-DE" sz="13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Meine </a:t>
            </a:r>
            <a:r>
              <a:rPr lang="de-DE" sz="13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Erlebnisse in einem </a:t>
            </a:r>
            <a:r>
              <a:rPr lang="de-DE" sz="13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Satz (persönliches Zitat)</a:t>
            </a:r>
            <a:endParaRPr lang="de-DE" sz="13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a:p>
            <a:pPr>
              <a:lnSpc>
                <a:spcPct val="107000"/>
              </a:lnSpc>
            </a:pP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My</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experiences</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in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one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sentence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(personal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quote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a:t>
            </a:r>
            <a:endParaRPr lang="de-DE" sz="11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p:txBody>
      </p:sp>
      <p:sp>
        <p:nvSpPr>
          <p:cNvPr id="3" name="Textfeld 2"/>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48189" y="2545939"/>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a:t>
            </a:r>
            <a:r>
              <a:rPr lang="de-DE" sz="1400" b="1" i="1" dirty="0">
                <a:latin typeface="Roboto Condensed" panose="02000000000000000000" pitchFamily="2" charset="0"/>
                <a:ea typeface="Roboto Condensed" panose="02000000000000000000" pitchFamily="2" charset="0"/>
                <a:cs typeface="Arial" panose="020B0604020202020204" pitchFamily="34" charset="0"/>
              </a:rPr>
              <a:t>wichtigsten Fakten zu meiner Vorbereitung und Ankunft</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facts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preparations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arrival</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p:txBody>
      </p:sp>
      <p:sp>
        <p:nvSpPr>
          <p:cNvPr id="15" name="Rechteck 14"/>
          <p:cNvSpPr/>
          <p:nvPr/>
        </p:nvSpPr>
        <p:spPr>
          <a:xfrm>
            <a:off x="377149"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44254" y="5577561"/>
            <a:ext cx="1064082" cy="523220"/>
          </a:xfrm>
          <a:prstGeom prst="rect">
            <a:avLst/>
          </a:prstGeom>
          <a:noFill/>
        </p:spPr>
        <p:txBody>
          <a:bodyPr wrap="square" rtlCol="0">
            <a:spAutoFit/>
          </a:bodyPr>
          <a:lstStyle/>
          <a:p>
            <a:pPr algn="ctr"/>
            <a:r>
              <a:rPr lang="de-DE" sz="1400" dirty="0" smtClean="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200" dirty="0" smtClean="0">
                <a:latin typeface="Roboto Condensed" panose="02000000000000000000" pitchFamily="2" charset="0"/>
                <a:ea typeface="Roboto Condensed" panose="02000000000000000000" pitchFamily="2" charset="0"/>
                <a:cs typeface="Arial" panose="020B0604020202020204" pitchFamily="34" charset="0"/>
              </a:rPr>
              <a:t>Picture</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 </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7" name="Textfeld 16"/>
          <p:cNvSpPr txBox="1"/>
          <p:nvPr/>
        </p:nvSpPr>
        <p:spPr>
          <a:xfrm>
            <a:off x="607116" y="7568043"/>
            <a:ext cx="5953204" cy="1074461"/>
          </a:xfrm>
          <a:prstGeom prst="rect">
            <a:avLst/>
          </a:prstGeom>
          <a:noFill/>
        </p:spPr>
        <p:txBody>
          <a:bodyPr wrap="square" rtlCol="0">
            <a:spAutoFit/>
          </a:bodyPr>
          <a:lstStyle/>
          <a:p>
            <a:pPr lvl="0">
              <a:lnSpc>
                <a:spcPct val="107000"/>
              </a:lnSpc>
              <a:spcAft>
                <a:spcPts val="0"/>
              </a:spcAft>
            </a:pPr>
            <a:r>
              <a:rPr lang="de-DE" sz="1400" b="1" i="1" dirty="0">
                <a:latin typeface="Roboto Condensed" panose="02000000000000000000" pitchFamily="2" charset="0"/>
                <a:ea typeface="Roboto Condensed" panose="02000000000000000000" pitchFamily="2" charset="0"/>
                <a:cs typeface="Arial" panose="020B0604020202020204" pitchFamily="34" charset="0"/>
              </a:rPr>
              <a:t>Das solltet Ihr über </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Jena und die EAH wissen…</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should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know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these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Jena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 …</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617690"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484795" y="5577561"/>
            <a:ext cx="1064082" cy="523220"/>
          </a:xfrm>
          <a:prstGeom prst="rect">
            <a:avLst/>
          </a:prstGeom>
          <a:noFill/>
        </p:spPr>
        <p:txBody>
          <a:bodyPr wrap="square" rtlCol="0">
            <a:spAutoFit/>
          </a:bodyPr>
          <a:lstStyle/>
          <a:p>
            <a:pPr algn="ctr"/>
            <a:r>
              <a:rPr lang="de-DE" sz="1400" dirty="0" smtClean="0">
                <a:latin typeface="Arial" panose="020B0604020202020204" pitchFamily="34" charset="0"/>
                <a:cs typeface="Arial" panose="020B0604020202020204" pitchFamily="34" charset="0"/>
              </a:rPr>
              <a:t>Foto</a:t>
            </a:r>
          </a:p>
          <a:p>
            <a:pPr algn="ctr"/>
            <a:r>
              <a:rPr lang="de-DE" sz="1200" dirty="0" smtClean="0">
                <a:latin typeface="Arial" panose="020B0604020202020204" pitchFamily="34" charset="0"/>
                <a:cs typeface="Arial" panose="020B0604020202020204" pitchFamily="34" charset="0"/>
              </a:rPr>
              <a:t>Picture</a:t>
            </a:r>
            <a:r>
              <a:rPr lang="de-DE" sz="1400" dirty="0" smtClean="0">
                <a:latin typeface="Arial" panose="020B0604020202020204" pitchFamily="34" charset="0"/>
                <a:cs typeface="Arial" panose="020B0604020202020204" pitchFamily="34" charset="0"/>
              </a:rPr>
              <a:t> </a:t>
            </a:r>
            <a:endParaRPr lang="de-DE" sz="1400" dirty="0">
              <a:latin typeface="Arial" panose="020B0604020202020204" pitchFamily="34" charset="0"/>
              <a:cs typeface="Arial" panose="020B0604020202020204" pitchFamily="34" charset="0"/>
            </a:endParaRP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293222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2</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2</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82632" y="1981780"/>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So besteht </a:t>
            </a:r>
            <a:r>
              <a:rPr lang="de-DE" sz="1400" b="1" i="1" dirty="0">
                <a:latin typeface="Roboto Condensed" panose="02000000000000000000" pitchFamily="2" charset="0"/>
                <a:ea typeface="Roboto Condensed" panose="02000000000000000000" pitchFamily="2" charset="0"/>
                <a:cs typeface="Arial" panose="020B0604020202020204" pitchFamily="34" charset="0"/>
              </a:rPr>
              <a:t>I</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hr Euer </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Studium an der EAH…</a:t>
            </a:r>
          </a:p>
          <a:p>
            <a:pPr>
              <a:lnSpc>
                <a:spcPct val="107000"/>
              </a:lnSpc>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pass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degree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p:txBody>
      </p:sp>
      <p:sp>
        <p:nvSpPr>
          <p:cNvPr id="15" name="Rechteck 14"/>
          <p:cNvSpPr/>
          <p:nvPr/>
        </p:nvSpPr>
        <p:spPr>
          <a:xfrm>
            <a:off x="38981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94207"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p>
        </p:txBody>
      </p:sp>
      <p:sp>
        <p:nvSpPr>
          <p:cNvPr id="17" name="Textfeld 16"/>
          <p:cNvSpPr txBox="1"/>
          <p:nvPr/>
        </p:nvSpPr>
        <p:spPr>
          <a:xfrm>
            <a:off x="389810" y="7349402"/>
            <a:ext cx="5953204" cy="1074461"/>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Das ist das Beste, was mir in Jena passiert ist…</a:t>
            </a:r>
          </a:p>
          <a:p>
            <a:pPr lvl="0">
              <a:lnSpc>
                <a:spcPct val="107000"/>
              </a:lnSpc>
              <a:spcAft>
                <a:spcPts val="0"/>
              </a:spcAft>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that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happened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in Jena…</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70105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599913"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endParaRPr lang="de-DE" sz="1600" dirty="0">
              <a:latin typeface="Roboto Condensed" panose="02000000000000000000" pitchFamily="2" charset="0"/>
              <a:ea typeface="Roboto Condensed" panose="02000000000000000000" pitchFamily="2" charset="0"/>
              <a:cs typeface="Arial" panose="020B0604020202020204" pitchFamily="34" charset="0"/>
            </a:endParaRP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22" name="Textfeld 21"/>
          <p:cNvSpPr txBox="1"/>
          <p:nvPr/>
        </p:nvSpPr>
        <p:spPr>
          <a:xfrm>
            <a:off x="282632" y="3406034"/>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größte Herausforderung für mich war…</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biggest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challenge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for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was…</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p:txBody>
      </p:sp>
      <p:sp>
        <p:nvSpPr>
          <p:cNvPr id="24" name="Textfeld 23"/>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6" name="Gleichschenkliges Dreieck 2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a:t>
            </a:r>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911560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a:t>
            </a:r>
            <a:r>
              <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3</a:t>
            </a:r>
            <a:endPar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3</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282632" y="2108443"/>
            <a:ext cx="5953204"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Meine wichtigsten Eindrücke…</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impressions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r>
              <a:rPr lang="de-DE" sz="1200"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11" name="Textfeld 10"/>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7690387"/>
            <a:ext cx="3498112" cy="523220"/>
          </a:xfrm>
          <a:prstGeom prst="rect">
            <a:avLst/>
          </a:prstGeom>
          <a:noFill/>
        </p:spPr>
        <p:txBody>
          <a:bodyPr wrap="square" rtlCol="0">
            <a:spAutoFit/>
          </a:bodyPr>
          <a:lstStyle/>
          <a:p>
            <a:pPr algn="just"/>
            <a:r>
              <a:rPr lang="de-DE" sz="1400" dirty="0">
                <a:latin typeface="Roboto Condensed" panose="02000000000000000000" pitchFamily="2" charset="0"/>
                <a:ea typeface="Roboto Condensed" panose="02000000000000000000" pitchFamily="2" charset="0"/>
                <a:cs typeface="Arial" panose="020B0604020202020204" pitchFamily="34" charset="0"/>
              </a:rPr>
              <a:t>(Folie duplizieren und weitere Seiten </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erstellen.)</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err="1" smtClean="0">
                <a:latin typeface="Roboto Condensed Light" panose="02000000000000000000" pitchFamily="2" charset="0"/>
                <a:ea typeface="Roboto Condensed Light" panose="02000000000000000000" pitchFamily="2" charset="0"/>
                <a:cs typeface="Arial" panose="020B0604020202020204" pitchFamily="34" charset="0"/>
              </a:rPr>
              <a:t>D</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uplicate</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slide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and</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create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more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pages</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endParaRPr lang="de-DE" sz="140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Gleichschenkliges Dreieck 12"/>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a:t>
            </a:r>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238064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832</Words>
  <Application>Microsoft Office PowerPoint</Application>
  <PresentationFormat>A4-Papier (210 x 297 mm)</PresentationFormat>
  <Paragraphs>120</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Calibri Light</vt:lpstr>
      <vt:lpstr>Roboto Condensed</vt:lpstr>
      <vt:lpstr>Roboto Condensed Light</vt:lpstr>
      <vt:lpstr>Office</vt:lpstr>
      <vt:lpstr>PowerPoint-Präsentation</vt:lpstr>
      <vt:lpstr>PowerPoint-Präsentation</vt:lpstr>
      <vt:lpstr>PowerPoint-Präsentation</vt:lpstr>
      <vt:lpstr>PowerPoint-Präsentation</vt:lpstr>
    </vt:vector>
  </TitlesOfParts>
  <Company>Ernst-Abbe-Hochschule Jena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Hillmann, Julia</dc:creator>
  <cp:lastModifiedBy>Schäf, Robert</cp:lastModifiedBy>
  <cp:revision>58</cp:revision>
  <cp:lastPrinted>2023-12-04T15:30:17Z</cp:lastPrinted>
  <dcterms:created xsi:type="dcterms:W3CDTF">2022-03-04T09:43:00Z</dcterms:created>
  <dcterms:modified xsi:type="dcterms:W3CDTF">2023-12-04T16:39:17Z</dcterms:modified>
</cp:coreProperties>
</file>