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3" r:id="rId4"/>
    <p:sldId id="284" r:id="rId5"/>
    <p:sldId id="294" r:id="rId6"/>
    <p:sldId id="281" r:id="rId7"/>
    <p:sldId id="259" r:id="rId8"/>
    <p:sldId id="292" r:id="rId9"/>
    <p:sldId id="293" r:id="rId10"/>
    <p:sldId id="295" r:id="rId11"/>
    <p:sldId id="289" r:id="rId12"/>
    <p:sldId id="267" r:id="rId13"/>
    <p:sldId id="280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A5F"/>
    <a:srgbClr val="C9DD03"/>
    <a:srgbClr val="009999"/>
    <a:srgbClr val="FEFEFE"/>
    <a:srgbClr val="990000"/>
    <a:srgbClr val="006699"/>
    <a:srgbClr val="003399"/>
    <a:srgbClr val="EF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28" autoAdjust="0"/>
    <p:restoredTop sz="94684"/>
  </p:normalViewPr>
  <p:slideViewPr>
    <p:cSldViewPr snapToGrid="0" snapToObjects="1">
      <p:cViewPr varScale="1">
        <p:scale>
          <a:sx n="106" d="100"/>
          <a:sy n="106" d="100"/>
        </p:scale>
        <p:origin x="100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eah-jena.de/international/foerdermoeglichkeiten/erasmu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4025E1-447F-4BDC-9B66-3C74B965B66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43E442E-9C89-4A3B-A58B-8E672ABCFDA9}">
      <dgm:prSet phldrT="[Text]" custT="1"/>
      <dgm:spPr/>
      <dgm:t>
        <a:bodyPr/>
        <a:lstStyle/>
        <a:p>
          <a:r>
            <a:rPr lang="de-DE" sz="3600" dirty="0">
              <a:latin typeface="Arial Narrow" panose="020B0606020202030204" pitchFamily="34" charset="0"/>
            </a:rPr>
            <a:t>Studium</a:t>
          </a:r>
          <a:endParaRPr lang="de-DE" sz="1700" dirty="0">
            <a:latin typeface="Arial Narrow" panose="020B0606020202030204" pitchFamily="34" charset="0"/>
          </a:endParaRPr>
        </a:p>
      </dgm:t>
    </dgm:pt>
    <dgm:pt modelId="{2DECA446-909D-492C-BC7B-32CA6602ACCF}" type="parTrans" cxnId="{A0E590CE-052D-47F2-AB2B-2AA870F123DC}">
      <dgm:prSet/>
      <dgm:spPr/>
      <dgm:t>
        <a:bodyPr/>
        <a:lstStyle/>
        <a:p>
          <a:endParaRPr lang="de-DE"/>
        </a:p>
      </dgm:t>
    </dgm:pt>
    <dgm:pt modelId="{6C71A019-1A22-4D13-8389-DD2201908EC4}" type="sibTrans" cxnId="{A0E590CE-052D-47F2-AB2B-2AA870F123DC}">
      <dgm:prSet/>
      <dgm:spPr/>
      <dgm:t>
        <a:bodyPr/>
        <a:lstStyle/>
        <a:p>
          <a:endParaRPr lang="de-DE"/>
        </a:p>
      </dgm:t>
    </dgm:pt>
    <dgm:pt modelId="{75049668-A97F-4293-A305-989668B226C3}">
      <dgm:prSet phldrT="[Text]" custT="1"/>
      <dgm:spPr/>
      <dgm:t>
        <a:bodyPr/>
        <a:lstStyle/>
        <a:p>
          <a:r>
            <a:rPr lang="de-DE" sz="2000" dirty="0">
              <a:latin typeface="Arial Narrow" panose="020B0606020202030204" pitchFamily="34" charset="0"/>
            </a:rPr>
            <a:t>ERASMUS</a:t>
          </a:r>
        </a:p>
      </dgm:t>
    </dgm:pt>
    <dgm:pt modelId="{4073FBE0-89E2-43E0-9833-7644CECF5674}" type="parTrans" cxnId="{05038C6E-4A20-4C5F-93BC-FCDAB483BB8B}">
      <dgm:prSet/>
      <dgm:spPr/>
      <dgm:t>
        <a:bodyPr/>
        <a:lstStyle/>
        <a:p>
          <a:endParaRPr lang="de-DE"/>
        </a:p>
      </dgm:t>
    </dgm:pt>
    <dgm:pt modelId="{285E71D1-3FA7-4706-9795-21D2ABE8C22A}" type="sibTrans" cxnId="{05038C6E-4A20-4C5F-93BC-FCDAB483BB8B}">
      <dgm:prSet/>
      <dgm:spPr/>
      <dgm:t>
        <a:bodyPr/>
        <a:lstStyle/>
        <a:p>
          <a:endParaRPr lang="de-DE"/>
        </a:p>
      </dgm:t>
    </dgm:pt>
    <dgm:pt modelId="{C090E949-96C6-4ED3-B502-403196C1AFF9}">
      <dgm:prSet phldrT="[Text]" custT="1"/>
      <dgm:spPr/>
      <dgm:t>
        <a:bodyPr/>
        <a:lstStyle/>
        <a:p>
          <a:r>
            <a:rPr lang="de-DE" sz="2000" dirty="0">
              <a:latin typeface="Arial Narrow" panose="020B0606020202030204" pitchFamily="34" charset="0"/>
            </a:rPr>
            <a:t>weltweit</a:t>
          </a:r>
        </a:p>
      </dgm:t>
    </dgm:pt>
    <dgm:pt modelId="{290C1942-EA31-4D24-849F-E7EB3F7E6151}" type="parTrans" cxnId="{E1A0260E-D161-448E-BC68-2F7D6A1168AF}">
      <dgm:prSet/>
      <dgm:spPr/>
      <dgm:t>
        <a:bodyPr/>
        <a:lstStyle/>
        <a:p>
          <a:endParaRPr lang="de-DE"/>
        </a:p>
      </dgm:t>
    </dgm:pt>
    <dgm:pt modelId="{6526D55C-C9A9-429A-828E-97E2BCAC0BB0}" type="sibTrans" cxnId="{E1A0260E-D161-448E-BC68-2F7D6A1168AF}">
      <dgm:prSet/>
      <dgm:spPr/>
      <dgm:t>
        <a:bodyPr/>
        <a:lstStyle/>
        <a:p>
          <a:endParaRPr lang="de-DE"/>
        </a:p>
      </dgm:t>
    </dgm:pt>
    <dgm:pt modelId="{5AFDA706-B4CC-4593-AC4A-134C502E6A50}">
      <dgm:prSet phldrT="[Text]" custT="1"/>
      <dgm:spPr/>
      <dgm:t>
        <a:bodyPr/>
        <a:lstStyle/>
        <a:p>
          <a:r>
            <a:rPr lang="de-DE" sz="2000" dirty="0">
              <a:latin typeface="Arial Narrow" panose="020B0606020202030204" pitchFamily="34" charset="0"/>
            </a:rPr>
            <a:t>Freemover</a:t>
          </a:r>
        </a:p>
      </dgm:t>
    </dgm:pt>
    <dgm:pt modelId="{6760CC98-7135-4D90-86D0-BD62256F8F3C}" type="parTrans" cxnId="{0C7E7A09-C425-4210-A5DB-AE1EBA21831F}">
      <dgm:prSet/>
      <dgm:spPr/>
      <dgm:t>
        <a:bodyPr/>
        <a:lstStyle/>
        <a:p>
          <a:endParaRPr lang="de-DE"/>
        </a:p>
      </dgm:t>
    </dgm:pt>
    <dgm:pt modelId="{8CBEB358-F291-45BF-ABDB-44B8EF3027E8}" type="sibTrans" cxnId="{0C7E7A09-C425-4210-A5DB-AE1EBA21831F}">
      <dgm:prSet/>
      <dgm:spPr/>
      <dgm:t>
        <a:bodyPr/>
        <a:lstStyle/>
        <a:p>
          <a:endParaRPr lang="de-DE"/>
        </a:p>
      </dgm:t>
    </dgm:pt>
    <dgm:pt modelId="{35B44589-B148-4150-BCC9-642E57AB1C4E}" type="pres">
      <dgm:prSet presAssocID="{704025E1-447F-4BDC-9B66-3C74B965B6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3865253-6E43-4C44-8206-2B8005C01DF4}" type="pres">
      <dgm:prSet presAssocID="{743E442E-9C89-4A3B-A58B-8E672ABCFDA9}" presName="hierRoot1" presStyleCnt="0">
        <dgm:presLayoutVars>
          <dgm:hierBranch val="init"/>
        </dgm:presLayoutVars>
      </dgm:prSet>
      <dgm:spPr/>
    </dgm:pt>
    <dgm:pt modelId="{FA37AB87-EE47-4F03-8491-3A869FB018FF}" type="pres">
      <dgm:prSet presAssocID="{743E442E-9C89-4A3B-A58B-8E672ABCFDA9}" presName="rootComposite1" presStyleCnt="0"/>
      <dgm:spPr/>
    </dgm:pt>
    <dgm:pt modelId="{7375F4CD-ED16-46AE-A5D1-42EB3DFA4AB5}" type="pres">
      <dgm:prSet presAssocID="{743E442E-9C89-4A3B-A58B-8E672ABCFDA9}" presName="rootText1" presStyleLbl="node0" presStyleIdx="0" presStyleCnt="1" custScaleX="133197" custScaleY="188253">
        <dgm:presLayoutVars>
          <dgm:chPref val="3"/>
        </dgm:presLayoutVars>
      </dgm:prSet>
      <dgm:spPr/>
    </dgm:pt>
    <dgm:pt modelId="{990667E7-C8BD-4A79-BB4D-AD5B2D22DEF1}" type="pres">
      <dgm:prSet presAssocID="{743E442E-9C89-4A3B-A58B-8E672ABCFDA9}" presName="rootConnector1" presStyleLbl="node1" presStyleIdx="0" presStyleCnt="0"/>
      <dgm:spPr/>
    </dgm:pt>
    <dgm:pt modelId="{748F6F37-9002-46EC-ADA1-C5100E18AB1B}" type="pres">
      <dgm:prSet presAssocID="{743E442E-9C89-4A3B-A58B-8E672ABCFDA9}" presName="hierChild2" presStyleCnt="0"/>
      <dgm:spPr/>
    </dgm:pt>
    <dgm:pt modelId="{27B2916F-266B-41CD-A55A-20836038D707}" type="pres">
      <dgm:prSet presAssocID="{4073FBE0-89E2-43E0-9833-7644CECF5674}" presName="Name37" presStyleLbl="parChTrans1D2" presStyleIdx="0" presStyleCnt="3"/>
      <dgm:spPr/>
    </dgm:pt>
    <dgm:pt modelId="{3BAAF8A5-A7A1-4D2B-99D8-EE2E8941B9EC}" type="pres">
      <dgm:prSet presAssocID="{75049668-A97F-4293-A305-989668B226C3}" presName="hierRoot2" presStyleCnt="0">
        <dgm:presLayoutVars>
          <dgm:hierBranch val="init"/>
        </dgm:presLayoutVars>
      </dgm:prSet>
      <dgm:spPr/>
    </dgm:pt>
    <dgm:pt modelId="{27C559CB-5C4C-443C-B8BA-DFAD1792BC24}" type="pres">
      <dgm:prSet presAssocID="{75049668-A97F-4293-A305-989668B226C3}" presName="rootComposite" presStyleCnt="0"/>
      <dgm:spPr/>
    </dgm:pt>
    <dgm:pt modelId="{51EDE154-573B-49AB-9032-5B1629D0F451}" type="pres">
      <dgm:prSet presAssocID="{75049668-A97F-4293-A305-989668B226C3}" presName="rootText" presStyleLbl="node2" presStyleIdx="0" presStyleCnt="3">
        <dgm:presLayoutVars>
          <dgm:chPref val="3"/>
        </dgm:presLayoutVars>
      </dgm:prSet>
      <dgm:spPr/>
    </dgm:pt>
    <dgm:pt modelId="{1C64E2AE-37D2-4800-9EBC-B02370448D93}" type="pres">
      <dgm:prSet presAssocID="{75049668-A97F-4293-A305-989668B226C3}" presName="rootConnector" presStyleLbl="node2" presStyleIdx="0" presStyleCnt="3"/>
      <dgm:spPr/>
    </dgm:pt>
    <dgm:pt modelId="{1D3799A5-9499-490A-A4D3-D617573F9DD4}" type="pres">
      <dgm:prSet presAssocID="{75049668-A97F-4293-A305-989668B226C3}" presName="hierChild4" presStyleCnt="0"/>
      <dgm:spPr/>
    </dgm:pt>
    <dgm:pt modelId="{0E761463-DAF7-4382-86C7-CDD0B7AD9934}" type="pres">
      <dgm:prSet presAssocID="{75049668-A97F-4293-A305-989668B226C3}" presName="hierChild5" presStyleCnt="0"/>
      <dgm:spPr/>
    </dgm:pt>
    <dgm:pt modelId="{F0C0FF9D-E8D3-46FB-8C0F-9ECEFABAFF89}" type="pres">
      <dgm:prSet presAssocID="{290C1942-EA31-4D24-849F-E7EB3F7E6151}" presName="Name37" presStyleLbl="parChTrans1D2" presStyleIdx="1" presStyleCnt="3"/>
      <dgm:spPr/>
    </dgm:pt>
    <dgm:pt modelId="{2AA265B5-AEED-4471-98F7-59307FAD5FCC}" type="pres">
      <dgm:prSet presAssocID="{C090E949-96C6-4ED3-B502-403196C1AFF9}" presName="hierRoot2" presStyleCnt="0">
        <dgm:presLayoutVars>
          <dgm:hierBranch val="init"/>
        </dgm:presLayoutVars>
      </dgm:prSet>
      <dgm:spPr/>
    </dgm:pt>
    <dgm:pt modelId="{B327E01B-6749-4291-80AE-74EF3AEAA8E6}" type="pres">
      <dgm:prSet presAssocID="{C090E949-96C6-4ED3-B502-403196C1AFF9}" presName="rootComposite" presStyleCnt="0"/>
      <dgm:spPr/>
    </dgm:pt>
    <dgm:pt modelId="{01FF0E05-3BF9-41EE-969F-3D52ACAD7321}" type="pres">
      <dgm:prSet presAssocID="{C090E949-96C6-4ED3-B502-403196C1AFF9}" presName="rootText" presStyleLbl="node2" presStyleIdx="1" presStyleCnt="3">
        <dgm:presLayoutVars>
          <dgm:chPref val="3"/>
        </dgm:presLayoutVars>
      </dgm:prSet>
      <dgm:spPr/>
    </dgm:pt>
    <dgm:pt modelId="{5B582C71-CDEC-4794-9D65-3D2CE76F0CA6}" type="pres">
      <dgm:prSet presAssocID="{C090E949-96C6-4ED3-B502-403196C1AFF9}" presName="rootConnector" presStyleLbl="node2" presStyleIdx="1" presStyleCnt="3"/>
      <dgm:spPr/>
    </dgm:pt>
    <dgm:pt modelId="{1E808DE4-F54E-4C41-AB9E-5E1308ECEA77}" type="pres">
      <dgm:prSet presAssocID="{C090E949-96C6-4ED3-B502-403196C1AFF9}" presName="hierChild4" presStyleCnt="0"/>
      <dgm:spPr/>
    </dgm:pt>
    <dgm:pt modelId="{D7AD04D1-A943-4175-8B82-467169389A13}" type="pres">
      <dgm:prSet presAssocID="{C090E949-96C6-4ED3-B502-403196C1AFF9}" presName="hierChild5" presStyleCnt="0"/>
      <dgm:spPr/>
    </dgm:pt>
    <dgm:pt modelId="{6384CE3A-69BF-4F80-90F6-6E9C6F8EA538}" type="pres">
      <dgm:prSet presAssocID="{6760CC98-7135-4D90-86D0-BD62256F8F3C}" presName="Name37" presStyleLbl="parChTrans1D2" presStyleIdx="2" presStyleCnt="3"/>
      <dgm:spPr/>
    </dgm:pt>
    <dgm:pt modelId="{FC1E8A76-A57A-4150-9C17-BF07AB9BD171}" type="pres">
      <dgm:prSet presAssocID="{5AFDA706-B4CC-4593-AC4A-134C502E6A50}" presName="hierRoot2" presStyleCnt="0">
        <dgm:presLayoutVars>
          <dgm:hierBranch val="init"/>
        </dgm:presLayoutVars>
      </dgm:prSet>
      <dgm:spPr/>
    </dgm:pt>
    <dgm:pt modelId="{21530E9D-EE91-4A8D-B96D-A4293227D561}" type="pres">
      <dgm:prSet presAssocID="{5AFDA706-B4CC-4593-AC4A-134C502E6A50}" presName="rootComposite" presStyleCnt="0"/>
      <dgm:spPr/>
    </dgm:pt>
    <dgm:pt modelId="{D050A961-FD60-4A58-94A8-002BC92F6474}" type="pres">
      <dgm:prSet presAssocID="{5AFDA706-B4CC-4593-AC4A-134C502E6A50}" presName="rootText" presStyleLbl="node2" presStyleIdx="2" presStyleCnt="3">
        <dgm:presLayoutVars>
          <dgm:chPref val="3"/>
        </dgm:presLayoutVars>
      </dgm:prSet>
      <dgm:spPr/>
    </dgm:pt>
    <dgm:pt modelId="{27CD8EAF-3E8C-4953-A7D2-2D4E9DA6F5E0}" type="pres">
      <dgm:prSet presAssocID="{5AFDA706-B4CC-4593-AC4A-134C502E6A50}" presName="rootConnector" presStyleLbl="node2" presStyleIdx="2" presStyleCnt="3"/>
      <dgm:spPr/>
    </dgm:pt>
    <dgm:pt modelId="{58947F92-2D22-41B2-8F84-CD83B81D73F3}" type="pres">
      <dgm:prSet presAssocID="{5AFDA706-B4CC-4593-AC4A-134C502E6A50}" presName="hierChild4" presStyleCnt="0"/>
      <dgm:spPr/>
    </dgm:pt>
    <dgm:pt modelId="{965634A6-BB93-4088-9B8A-BFAECEB02B59}" type="pres">
      <dgm:prSet presAssocID="{5AFDA706-B4CC-4593-AC4A-134C502E6A50}" presName="hierChild5" presStyleCnt="0"/>
      <dgm:spPr/>
    </dgm:pt>
    <dgm:pt modelId="{AB144F97-8363-4A64-918B-9E31A0C33C91}" type="pres">
      <dgm:prSet presAssocID="{743E442E-9C89-4A3B-A58B-8E672ABCFDA9}" presName="hierChild3" presStyleCnt="0"/>
      <dgm:spPr/>
    </dgm:pt>
  </dgm:ptLst>
  <dgm:cxnLst>
    <dgm:cxn modelId="{0C7E7A09-C425-4210-A5DB-AE1EBA21831F}" srcId="{743E442E-9C89-4A3B-A58B-8E672ABCFDA9}" destId="{5AFDA706-B4CC-4593-AC4A-134C502E6A50}" srcOrd="2" destOrd="0" parTransId="{6760CC98-7135-4D90-86D0-BD62256F8F3C}" sibTransId="{8CBEB358-F291-45BF-ABDB-44B8EF3027E8}"/>
    <dgm:cxn modelId="{E1A0260E-D161-448E-BC68-2F7D6A1168AF}" srcId="{743E442E-9C89-4A3B-A58B-8E672ABCFDA9}" destId="{C090E949-96C6-4ED3-B502-403196C1AFF9}" srcOrd="1" destOrd="0" parTransId="{290C1942-EA31-4D24-849F-E7EB3F7E6151}" sibTransId="{6526D55C-C9A9-429A-828E-97E2BCAC0BB0}"/>
    <dgm:cxn modelId="{F9FD7714-09E6-4E6A-AFDA-EC862FD00C0E}" type="presOf" srcId="{5AFDA706-B4CC-4593-AC4A-134C502E6A50}" destId="{27CD8EAF-3E8C-4953-A7D2-2D4E9DA6F5E0}" srcOrd="1" destOrd="0" presId="urn:microsoft.com/office/officeart/2005/8/layout/orgChart1"/>
    <dgm:cxn modelId="{617FB51B-DA2C-43B3-98AA-F5A32DDFB2A1}" type="presOf" srcId="{75049668-A97F-4293-A305-989668B226C3}" destId="{51EDE154-573B-49AB-9032-5B1629D0F451}" srcOrd="0" destOrd="0" presId="urn:microsoft.com/office/officeart/2005/8/layout/orgChart1"/>
    <dgm:cxn modelId="{4D9EB33B-0C22-4AF4-8961-1641EDBBA55D}" type="presOf" srcId="{C090E949-96C6-4ED3-B502-403196C1AFF9}" destId="{5B582C71-CDEC-4794-9D65-3D2CE76F0CA6}" srcOrd="1" destOrd="0" presId="urn:microsoft.com/office/officeart/2005/8/layout/orgChart1"/>
    <dgm:cxn modelId="{05038C6E-4A20-4C5F-93BC-FCDAB483BB8B}" srcId="{743E442E-9C89-4A3B-A58B-8E672ABCFDA9}" destId="{75049668-A97F-4293-A305-989668B226C3}" srcOrd="0" destOrd="0" parTransId="{4073FBE0-89E2-43E0-9833-7644CECF5674}" sibTransId="{285E71D1-3FA7-4706-9795-21D2ABE8C22A}"/>
    <dgm:cxn modelId="{34192A72-3EFA-462E-B2EB-2B77D16FCA00}" type="presOf" srcId="{290C1942-EA31-4D24-849F-E7EB3F7E6151}" destId="{F0C0FF9D-E8D3-46FB-8C0F-9ECEFABAFF89}" srcOrd="0" destOrd="0" presId="urn:microsoft.com/office/officeart/2005/8/layout/orgChart1"/>
    <dgm:cxn modelId="{648CDB7F-FFF1-4974-8EF3-58A4BE4112E3}" type="presOf" srcId="{4073FBE0-89E2-43E0-9833-7644CECF5674}" destId="{27B2916F-266B-41CD-A55A-20836038D707}" srcOrd="0" destOrd="0" presId="urn:microsoft.com/office/officeart/2005/8/layout/orgChart1"/>
    <dgm:cxn modelId="{38842291-D76D-440A-AAFB-F06C2D135ABF}" type="presOf" srcId="{C090E949-96C6-4ED3-B502-403196C1AFF9}" destId="{01FF0E05-3BF9-41EE-969F-3D52ACAD7321}" srcOrd="0" destOrd="0" presId="urn:microsoft.com/office/officeart/2005/8/layout/orgChart1"/>
    <dgm:cxn modelId="{7ADE3598-1BBF-4B82-B2A5-0B1CF3BBEF29}" type="presOf" srcId="{704025E1-447F-4BDC-9B66-3C74B965B665}" destId="{35B44589-B148-4150-BCC9-642E57AB1C4E}" srcOrd="0" destOrd="0" presId="urn:microsoft.com/office/officeart/2005/8/layout/orgChart1"/>
    <dgm:cxn modelId="{2017CC9C-01D8-4875-8B31-F9C9ECB38329}" type="presOf" srcId="{743E442E-9C89-4A3B-A58B-8E672ABCFDA9}" destId="{7375F4CD-ED16-46AE-A5D1-42EB3DFA4AB5}" srcOrd="0" destOrd="0" presId="urn:microsoft.com/office/officeart/2005/8/layout/orgChart1"/>
    <dgm:cxn modelId="{148825B3-0D9A-4842-ADA7-76ADC0700939}" type="presOf" srcId="{743E442E-9C89-4A3B-A58B-8E672ABCFDA9}" destId="{990667E7-C8BD-4A79-BB4D-AD5B2D22DEF1}" srcOrd="1" destOrd="0" presId="urn:microsoft.com/office/officeart/2005/8/layout/orgChart1"/>
    <dgm:cxn modelId="{DC6EB5B3-FF7D-4842-B5D6-530FBFC02665}" type="presOf" srcId="{75049668-A97F-4293-A305-989668B226C3}" destId="{1C64E2AE-37D2-4800-9EBC-B02370448D93}" srcOrd="1" destOrd="0" presId="urn:microsoft.com/office/officeart/2005/8/layout/orgChart1"/>
    <dgm:cxn modelId="{D8A80FC7-7CDC-49D7-AA99-6C0912A530CE}" type="presOf" srcId="{5AFDA706-B4CC-4593-AC4A-134C502E6A50}" destId="{D050A961-FD60-4A58-94A8-002BC92F6474}" srcOrd="0" destOrd="0" presId="urn:microsoft.com/office/officeart/2005/8/layout/orgChart1"/>
    <dgm:cxn modelId="{A0E590CE-052D-47F2-AB2B-2AA870F123DC}" srcId="{704025E1-447F-4BDC-9B66-3C74B965B665}" destId="{743E442E-9C89-4A3B-A58B-8E672ABCFDA9}" srcOrd="0" destOrd="0" parTransId="{2DECA446-909D-492C-BC7B-32CA6602ACCF}" sibTransId="{6C71A019-1A22-4D13-8389-DD2201908EC4}"/>
    <dgm:cxn modelId="{6105F6DA-DB2F-4869-80E8-8AF6CBBB5E65}" type="presOf" srcId="{6760CC98-7135-4D90-86D0-BD62256F8F3C}" destId="{6384CE3A-69BF-4F80-90F6-6E9C6F8EA538}" srcOrd="0" destOrd="0" presId="urn:microsoft.com/office/officeart/2005/8/layout/orgChart1"/>
    <dgm:cxn modelId="{9BAD8475-1931-457B-ADFB-1A6FAC331560}" type="presParOf" srcId="{35B44589-B148-4150-BCC9-642E57AB1C4E}" destId="{E3865253-6E43-4C44-8206-2B8005C01DF4}" srcOrd="0" destOrd="0" presId="urn:microsoft.com/office/officeart/2005/8/layout/orgChart1"/>
    <dgm:cxn modelId="{E25D79BA-6BB7-4D40-9D17-986F574A7E4C}" type="presParOf" srcId="{E3865253-6E43-4C44-8206-2B8005C01DF4}" destId="{FA37AB87-EE47-4F03-8491-3A869FB018FF}" srcOrd="0" destOrd="0" presId="urn:microsoft.com/office/officeart/2005/8/layout/orgChart1"/>
    <dgm:cxn modelId="{118BEAE2-643F-4696-8E5C-CBCE5BFC0557}" type="presParOf" srcId="{FA37AB87-EE47-4F03-8491-3A869FB018FF}" destId="{7375F4CD-ED16-46AE-A5D1-42EB3DFA4AB5}" srcOrd="0" destOrd="0" presId="urn:microsoft.com/office/officeart/2005/8/layout/orgChart1"/>
    <dgm:cxn modelId="{69B16590-03C8-49F7-8308-CA8A2817CEDB}" type="presParOf" srcId="{FA37AB87-EE47-4F03-8491-3A869FB018FF}" destId="{990667E7-C8BD-4A79-BB4D-AD5B2D22DEF1}" srcOrd="1" destOrd="0" presId="urn:microsoft.com/office/officeart/2005/8/layout/orgChart1"/>
    <dgm:cxn modelId="{E9E700CB-4D7E-413E-8B63-BC02EAEE1A16}" type="presParOf" srcId="{E3865253-6E43-4C44-8206-2B8005C01DF4}" destId="{748F6F37-9002-46EC-ADA1-C5100E18AB1B}" srcOrd="1" destOrd="0" presId="urn:microsoft.com/office/officeart/2005/8/layout/orgChart1"/>
    <dgm:cxn modelId="{03FF6419-131D-422B-AA63-895D8D02F4D8}" type="presParOf" srcId="{748F6F37-9002-46EC-ADA1-C5100E18AB1B}" destId="{27B2916F-266B-41CD-A55A-20836038D707}" srcOrd="0" destOrd="0" presId="urn:microsoft.com/office/officeart/2005/8/layout/orgChart1"/>
    <dgm:cxn modelId="{C8A61BE5-3865-4D82-9B07-6534796E3A99}" type="presParOf" srcId="{748F6F37-9002-46EC-ADA1-C5100E18AB1B}" destId="{3BAAF8A5-A7A1-4D2B-99D8-EE2E8941B9EC}" srcOrd="1" destOrd="0" presId="urn:microsoft.com/office/officeart/2005/8/layout/orgChart1"/>
    <dgm:cxn modelId="{1B7CCDB3-AA6B-4DA5-8A45-9D10E6C54BDA}" type="presParOf" srcId="{3BAAF8A5-A7A1-4D2B-99D8-EE2E8941B9EC}" destId="{27C559CB-5C4C-443C-B8BA-DFAD1792BC24}" srcOrd="0" destOrd="0" presId="urn:microsoft.com/office/officeart/2005/8/layout/orgChart1"/>
    <dgm:cxn modelId="{A04CB7E9-45CB-4BB6-9420-9DA0DFC0857F}" type="presParOf" srcId="{27C559CB-5C4C-443C-B8BA-DFAD1792BC24}" destId="{51EDE154-573B-49AB-9032-5B1629D0F451}" srcOrd="0" destOrd="0" presId="urn:microsoft.com/office/officeart/2005/8/layout/orgChart1"/>
    <dgm:cxn modelId="{FFC48655-11CF-4BEF-84C0-FE7D85B12424}" type="presParOf" srcId="{27C559CB-5C4C-443C-B8BA-DFAD1792BC24}" destId="{1C64E2AE-37D2-4800-9EBC-B02370448D93}" srcOrd="1" destOrd="0" presId="urn:microsoft.com/office/officeart/2005/8/layout/orgChart1"/>
    <dgm:cxn modelId="{0C4FACE2-A284-4814-8F0A-D7A6C4EEB1CD}" type="presParOf" srcId="{3BAAF8A5-A7A1-4D2B-99D8-EE2E8941B9EC}" destId="{1D3799A5-9499-490A-A4D3-D617573F9DD4}" srcOrd="1" destOrd="0" presId="urn:microsoft.com/office/officeart/2005/8/layout/orgChart1"/>
    <dgm:cxn modelId="{B9195338-11B1-48DC-BCAD-438172857FF4}" type="presParOf" srcId="{3BAAF8A5-A7A1-4D2B-99D8-EE2E8941B9EC}" destId="{0E761463-DAF7-4382-86C7-CDD0B7AD9934}" srcOrd="2" destOrd="0" presId="urn:microsoft.com/office/officeart/2005/8/layout/orgChart1"/>
    <dgm:cxn modelId="{0CABD688-DDD4-4BDD-947E-478C82FDB18F}" type="presParOf" srcId="{748F6F37-9002-46EC-ADA1-C5100E18AB1B}" destId="{F0C0FF9D-E8D3-46FB-8C0F-9ECEFABAFF89}" srcOrd="2" destOrd="0" presId="urn:microsoft.com/office/officeart/2005/8/layout/orgChart1"/>
    <dgm:cxn modelId="{49F54655-F275-473E-9599-68AECE71C3B0}" type="presParOf" srcId="{748F6F37-9002-46EC-ADA1-C5100E18AB1B}" destId="{2AA265B5-AEED-4471-98F7-59307FAD5FCC}" srcOrd="3" destOrd="0" presId="urn:microsoft.com/office/officeart/2005/8/layout/orgChart1"/>
    <dgm:cxn modelId="{42275819-1944-49BC-98E5-35AA8076DC2A}" type="presParOf" srcId="{2AA265B5-AEED-4471-98F7-59307FAD5FCC}" destId="{B327E01B-6749-4291-80AE-74EF3AEAA8E6}" srcOrd="0" destOrd="0" presId="urn:microsoft.com/office/officeart/2005/8/layout/orgChart1"/>
    <dgm:cxn modelId="{DA0199F3-3199-4CC1-97A3-F19361564511}" type="presParOf" srcId="{B327E01B-6749-4291-80AE-74EF3AEAA8E6}" destId="{01FF0E05-3BF9-41EE-969F-3D52ACAD7321}" srcOrd="0" destOrd="0" presId="urn:microsoft.com/office/officeart/2005/8/layout/orgChart1"/>
    <dgm:cxn modelId="{9D171484-0DB6-425E-9438-59586021D8C1}" type="presParOf" srcId="{B327E01B-6749-4291-80AE-74EF3AEAA8E6}" destId="{5B582C71-CDEC-4794-9D65-3D2CE76F0CA6}" srcOrd="1" destOrd="0" presId="urn:microsoft.com/office/officeart/2005/8/layout/orgChart1"/>
    <dgm:cxn modelId="{2AAA03E0-15D4-4069-AF1F-C08B073827DF}" type="presParOf" srcId="{2AA265B5-AEED-4471-98F7-59307FAD5FCC}" destId="{1E808DE4-F54E-4C41-AB9E-5E1308ECEA77}" srcOrd="1" destOrd="0" presId="urn:microsoft.com/office/officeart/2005/8/layout/orgChart1"/>
    <dgm:cxn modelId="{A15EF02A-EBB5-40E1-8A59-02FE22C164E9}" type="presParOf" srcId="{2AA265B5-AEED-4471-98F7-59307FAD5FCC}" destId="{D7AD04D1-A943-4175-8B82-467169389A13}" srcOrd="2" destOrd="0" presId="urn:microsoft.com/office/officeart/2005/8/layout/orgChart1"/>
    <dgm:cxn modelId="{A616EFDA-A8A7-449B-A99A-49DE0E35401E}" type="presParOf" srcId="{748F6F37-9002-46EC-ADA1-C5100E18AB1B}" destId="{6384CE3A-69BF-4F80-90F6-6E9C6F8EA538}" srcOrd="4" destOrd="0" presId="urn:microsoft.com/office/officeart/2005/8/layout/orgChart1"/>
    <dgm:cxn modelId="{F5EDEBE6-74A7-4831-9A77-4426BC9A9990}" type="presParOf" srcId="{748F6F37-9002-46EC-ADA1-C5100E18AB1B}" destId="{FC1E8A76-A57A-4150-9C17-BF07AB9BD171}" srcOrd="5" destOrd="0" presId="urn:microsoft.com/office/officeart/2005/8/layout/orgChart1"/>
    <dgm:cxn modelId="{0E6CAFB8-C8C6-4836-BBF2-A79DCD9FEBD6}" type="presParOf" srcId="{FC1E8A76-A57A-4150-9C17-BF07AB9BD171}" destId="{21530E9D-EE91-4A8D-B96D-A4293227D561}" srcOrd="0" destOrd="0" presId="urn:microsoft.com/office/officeart/2005/8/layout/orgChart1"/>
    <dgm:cxn modelId="{A422882C-E22C-4042-8890-79F2810C862C}" type="presParOf" srcId="{21530E9D-EE91-4A8D-B96D-A4293227D561}" destId="{D050A961-FD60-4A58-94A8-002BC92F6474}" srcOrd="0" destOrd="0" presId="urn:microsoft.com/office/officeart/2005/8/layout/orgChart1"/>
    <dgm:cxn modelId="{4E72BE3F-108F-4AF8-89C6-8BD5FFB1BE9F}" type="presParOf" srcId="{21530E9D-EE91-4A8D-B96D-A4293227D561}" destId="{27CD8EAF-3E8C-4953-A7D2-2D4E9DA6F5E0}" srcOrd="1" destOrd="0" presId="urn:microsoft.com/office/officeart/2005/8/layout/orgChart1"/>
    <dgm:cxn modelId="{59202127-6884-420A-B837-4795F2965801}" type="presParOf" srcId="{FC1E8A76-A57A-4150-9C17-BF07AB9BD171}" destId="{58947F92-2D22-41B2-8F84-CD83B81D73F3}" srcOrd="1" destOrd="0" presId="urn:microsoft.com/office/officeart/2005/8/layout/orgChart1"/>
    <dgm:cxn modelId="{6E52B2F8-077E-4C11-A110-22F87E828653}" type="presParOf" srcId="{FC1E8A76-A57A-4150-9C17-BF07AB9BD171}" destId="{965634A6-BB93-4088-9B8A-BFAECEB02B59}" srcOrd="2" destOrd="0" presId="urn:microsoft.com/office/officeart/2005/8/layout/orgChart1"/>
    <dgm:cxn modelId="{3E192401-6EBF-4FA5-AD6D-0A2623CFDBF7}" type="presParOf" srcId="{E3865253-6E43-4C44-8206-2B8005C01DF4}" destId="{AB144F97-8363-4A64-918B-9E31A0C33C9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490548-C484-4C59-B620-C4784FE97B6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A0AC649-F79F-4AD1-9962-2DD397B903BC}">
      <dgm:prSet phldrT="[Text]" custT="1"/>
      <dgm:spPr/>
      <dgm:t>
        <a:bodyPr/>
        <a:lstStyle/>
        <a:p>
          <a:r>
            <a:rPr lang="de-DE" sz="3600" dirty="0">
              <a:latin typeface="Arial Narrow" panose="020B0606020202030204" pitchFamily="34" charset="0"/>
            </a:rPr>
            <a:t>Praktikum</a:t>
          </a:r>
        </a:p>
      </dgm:t>
    </dgm:pt>
    <dgm:pt modelId="{4DA25F4F-43F6-4EE5-8FB9-BA69CEF1A45C}" type="parTrans" cxnId="{F7C2F1BE-6016-4FD8-951B-B2336348AC5A}">
      <dgm:prSet/>
      <dgm:spPr/>
      <dgm:t>
        <a:bodyPr/>
        <a:lstStyle/>
        <a:p>
          <a:endParaRPr lang="de-DE"/>
        </a:p>
      </dgm:t>
    </dgm:pt>
    <dgm:pt modelId="{02E902C8-6A85-4A73-93E7-B111E1023BD2}" type="sibTrans" cxnId="{F7C2F1BE-6016-4FD8-951B-B2336348AC5A}">
      <dgm:prSet/>
      <dgm:spPr/>
      <dgm:t>
        <a:bodyPr/>
        <a:lstStyle/>
        <a:p>
          <a:endParaRPr lang="de-DE"/>
        </a:p>
      </dgm:t>
    </dgm:pt>
    <dgm:pt modelId="{BBC7B421-8450-4348-90D0-16CF4374DE0B}">
      <dgm:prSet phldrT="[Text]" custT="1"/>
      <dgm:spPr/>
      <dgm:t>
        <a:bodyPr/>
        <a:lstStyle/>
        <a:p>
          <a:r>
            <a:rPr lang="de-DE" sz="2000" dirty="0">
              <a:latin typeface="Arial Narrow" panose="020B0606020202030204" pitchFamily="34" charset="0"/>
            </a:rPr>
            <a:t>ERASMUS</a:t>
          </a:r>
        </a:p>
      </dgm:t>
    </dgm:pt>
    <dgm:pt modelId="{C361809F-10FA-449A-87D0-C16F7309D233}" type="parTrans" cxnId="{617DE5BB-1895-40D8-8418-1577A8A06F85}">
      <dgm:prSet/>
      <dgm:spPr/>
      <dgm:t>
        <a:bodyPr/>
        <a:lstStyle/>
        <a:p>
          <a:endParaRPr lang="de-DE"/>
        </a:p>
      </dgm:t>
    </dgm:pt>
    <dgm:pt modelId="{54D4BDE3-D2A1-435C-A7EA-F0B6099EE0C6}" type="sibTrans" cxnId="{617DE5BB-1895-40D8-8418-1577A8A06F85}">
      <dgm:prSet/>
      <dgm:spPr/>
      <dgm:t>
        <a:bodyPr/>
        <a:lstStyle/>
        <a:p>
          <a:endParaRPr lang="de-DE"/>
        </a:p>
      </dgm:t>
    </dgm:pt>
    <dgm:pt modelId="{8D22760E-C443-4BEF-BF50-5A2B2F2EA0A9}">
      <dgm:prSet phldrT="[Text]" custT="1"/>
      <dgm:spPr/>
      <dgm:t>
        <a:bodyPr/>
        <a:lstStyle/>
        <a:p>
          <a:r>
            <a:rPr lang="de-DE" sz="2000" dirty="0">
              <a:latin typeface="Arial Narrow" panose="020B0606020202030204" pitchFamily="34" charset="0"/>
            </a:rPr>
            <a:t>weltweit</a:t>
          </a:r>
        </a:p>
      </dgm:t>
    </dgm:pt>
    <dgm:pt modelId="{F9D34869-1911-4397-8D3F-F7E5F935708D}" type="parTrans" cxnId="{C474BE3B-5513-493F-A693-9B9394EAA768}">
      <dgm:prSet/>
      <dgm:spPr/>
      <dgm:t>
        <a:bodyPr/>
        <a:lstStyle/>
        <a:p>
          <a:endParaRPr lang="de-DE"/>
        </a:p>
      </dgm:t>
    </dgm:pt>
    <dgm:pt modelId="{859CC821-B8D2-43BC-9135-9A662A6883FF}" type="sibTrans" cxnId="{C474BE3B-5513-493F-A693-9B9394EAA768}">
      <dgm:prSet/>
      <dgm:spPr/>
      <dgm:t>
        <a:bodyPr/>
        <a:lstStyle/>
        <a:p>
          <a:endParaRPr lang="de-DE"/>
        </a:p>
      </dgm:t>
    </dgm:pt>
    <dgm:pt modelId="{22948921-2D97-439C-82FC-25B34A314506}" type="pres">
      <dgm:prSet presAssocID="{07490548-C484-4C59-B620-C4784FE97B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A03D152-B12F-44D2-B322-D77F45830D1B}" type="pres">
      <dgm:prSet presAssocID="{FA0AC649-F79F-4AD1-9962-2DD397B903BC}" presName="hierRoot1" presStyleCnt="0">
        <dgm:presLayoutVars>
          <dgm:hierBranch val="init"/>
        </dgm:presLayoutVars>
      </dgm:prSet>
      <dgm:spPr/>
    </dgm:pt>
    <dgm:pt modelId="{BD6C816F-61EF-4D94-AD53-9ADE69163689}" type="pres">
      <dgm:prSet presAssocID="{FA0AC649-F79F-4AD1-9962-2DD397B903BC}" presName="rootComposite1" presStyleCnt="0"/>
      <dgm:spPr/>
    </dgm:pt>
    <dgm:pt modelId="{4E223E13-B875-470A-AE91-0316E4670C41}" type="pres">
      <dgm:prSet presAssocID="{FA0AC649-F79F-4AD1-9962-2DD397B903BC}" presName="rootText1" presStyleLbl="node0" presStyleIdx="0" presStyleCnt="1" custScaleX="112627" custScaleY="101608">
        <dgm:presLayoutVars>
          <dgm:chPref val="3"/>
        </dgm:presLayoutVars>
      </dgm:prSet>
      <dgm:spPr/>
    </dgm:pt>
    <dgm:pt modelId="{24C392F8-0ADA-4CD5-AC05-2E5B9673F4F4}" type="pres">
      <dgm:prSet presAssocID="{FA0AC649-F79F-4AD1-9962-2DD397B903BC}" presName="rootConnector1" presStyleLbl="node1" presStyleIdx="0" presStyleCnt="0"/>
      <dgm:spPr/>
    </dgm:pt>
    <dgm:pt modelId="{609BD299-EEA4-48A8-87F1-267C5D4C4454}" type="pres">
      <dgm:prSet presAssocID="{FA0AC649-F79F-4AD1-9962-2DD397B903BC}" presName="hierChild2" presStyleCnt="0"/>
      <dgm:spPr/>
    </dgm:pt>
    <dgm:pt modelId="{17F29A33-156A-487D-B566-BAFB46672752}" type="pres">
      <dgm:prSet presAssocID="{C361809F-10FA-449A-87D0-C16F7309D233}" presName="Name37" presStyleLbl="parChTrans1D2" presStyleIdx="0" presStyleCnt="2"/>
      <dgm:spPr/>
    </dgm:pt>
    <dgm:pt modelId="{8C335CFA-9E21-416E-ACF9-34CB73026C39}" type="pres">
      <dgm:prSet presAssocID="{BBC7B421-8450-4348-90D0-16CF4374DE0B}" presName="hierRoot2" presStyleCnt="0">
        <dgm:presLayoutVars>
          <dgm:hierBranch val="init"/>
        </dgm:presLayoutVars>
      </dgm:prSet>
      <dgm:spPr/>
    </dgm:pt>
    <dgm:pt modelId="{C0B93FC6-A304-4612-9AFB-006F33663659}" type="pres">
      <dgm:prSet presAssocID="{BBC7B421-8450-4348-90D0-16CF4374DE0B}" presName="rootComposite" presStyleCnt="0"/>
      <dgm:spPr/>
    </dgm:pt>
    <dgm:pt modelId="{C2760564-CAF3-40C0-A400-12324C390D2A}" type="pres">
      <dgm:prSet presAssocID="{BBC7B421-8450-4348-90D0-16CF4374DE0B}" presName="rootText" presStyleLbl="node2" presStyleIdx="0" presStyleCnt="2" custScaleX="92611" custScaleY="61941">
        <dgm:presLayoutVars>
          <dgm:chPref val="3"/>
        </dgm:presLayoutVars>
      </dgm:prSet>
      <dgm:spPr/>
    </dgm:pt>
    <dgm:pt modelId="{9ECB319D-395D-4D60-8FAE-A1F790054161}" type="pres">
      <dgm:prSet presAssocID="{BBC7B421-8450-4348-90D0-16CF4374DE0B}" presName="rootConnector" presStyleLbl="node2" presStyleIdx="0" presStyleCnt="2"/>
      <dgm:spPr/>
    </dgm:pt>
    <dgm:pt modelId="{8C17E071-7027-4FCB-9F60-97DFCD5E2E27}" type="pres">
      <dgm:prSet presAssocID="{BBC7B421-8450-4348-90D0-16CF4374DE0B}" presName="hierChild4" presStyleCnt="0"/>
      <dgm:spPr/>
    </dgm:pt>
    <dgm:pt modelId="{7DEA96FC-7EF6-4203-B1D7-C5E01A9410A9}" type="pres">
      <dgm:prSet presAssocID="{BBC7B421-8450-4348-90D0-16CF4374DE0B}" presName="hierChild5" presStyleCnt="0"/>
      <dgm:spPr/>
    </dgm:pt>
    <dgm:pt modelId="{D5295277-21B3-42E4-AA24-270B7CF4C246}" type="pres">
      <dgm:prSet presAssocID="{F9D34869-1911-4397-8D3F-F7E5F935708D}" presName="Name37" presStyleLbl="parChTrans1D2" presStyleIdx="1" presStyleCnt="2"/>
      <dgm:spPr/>
    </dgm:pt>
    <dgm:pt modelId="{DDB8BD66-4FE1-4236-9017-389F7A12A26E}" type="pres">
      <dgm:prSet presAssocID="{8D22760E-C443-4BEF-BF50-5A2B2F2EA0A9}" presName="hierRoot2" presStyleCnt="0">
        <dgm:presLayoutVars>
          <dgm:hierBranch val="init"/>
        </dgm:presLayoutVars>
      </dgm:prSet>
      <dgm:spPr/>
    </dgm:pt>
    <dgm:pt modelId="{AC79D7AF-BE12-4634-826B-29D9F45604EA}" type="pres">
      <dgm:prSet presAssocID="{8D22760E-C443-4BEF-BF50-5A2B2F2EA0A9}" presName="rootComposite" presStyleCnt="0"/>
      <dgm:spPr/>
    </dgm:pt>
    <dgm:pt modelId="{3E463846-6A7D-445C-B564-5EDA89B79AB0}" type="pres">
      <dgm:prSet presAssocID="{8D22760E-C443-4BEF-BF50-5A2B2F2EA0A9}" presName="rootText" presStyleLbl="node2" presStyleIdx="1" presStyleCnt="2" custScaleX="78217" custScaleY="64018" custLinFactNeighborX="-2693" custLinFactNeighborY="226">
        <dgm:presLayoutVars>
          <dgm:chPref val="3"/>
        </dgm:presLayoutVars>
      </dgm:prSet>
      <dgm:spPr/>
    </dgm:pt>
    <dgm:pt modelId="{6C617127-18D2-459F-949F-C3CF5D281C77}" type="pres">
      <dgm:prSet presAssocID="{8D22760E-C443-4BEF-BF50-5A2B2F2EA0A9}" presName="rootConnector" presStyleLbl="node2" presStyleIdx="1" presStyleCnt="2"/>
      <dgm:spPr/>
    </dgm:pt>
    <dgm:pt modelId="{122CA9E3-0749-4B90-9AB6-BA0A47688A89}" type="pres">
      <dgm:prSet presAssocID="{8D22760E-C443-4BEF-BF50-5A2B2F2EA0A9}" presName="hierChild4" presStyleCnt="0"/>
      <dgm:spPr/>
    </dgm:pt>
    <dgm:pt modelId="{F01D921C-7340-4FFA-84B2-4B378E1C1521}" type="pres">
      <dgm:prSet presAssocID="{8D22760E-C443-4BEF-BF50-5A2B2F2EA0A9}" presName="hierChild5" presStyleCnt="0"/>
      <dgm:spPr/>
    </dgm:pt>
    <dgm:pt modelId="{F61B8589-AE66-4A56-9625-BDC17BEEF3DC}" type="pres">
      <dgm:prSet presAssocID="{FA0AC649-F79F-4AD1-9962-2DD397B903BC}" presName="hierChild3" presStyleCnt="0"/>
      <dgm:spPr/>
    </dgm:pt>
  </dgm:ptLst>
  <dgm:cxnLst>
    <dgm:cxn modelId="{10613933-B37A-4616-9CB6-9D7251292EA6}" type="presOf" srcId="{BBC7B421-8450-4348-90D0-16CF4374DE0B}" destId="{C2760564-CAF3-40C0-A400-12324C390D2A}" srcOrd="0" destOrd="0" presId="urn:microsoft.com/office/officeart/2005/8/layout/orgChart1"/>
    <dgm:cxn modelId="{C474BE3B-5513-493F-A693-9B9394EAA768}" srcId="{FA0AC649-F79F-4AD1-9962-2DD397B903BC}" destId="{8D22760E-C443-4BEF-BF50-5A2B2F2EA0A9}" srcOrd="1" destOrd="0" parTransId="{F9D34869-1911-4397-8D3F-F7E5F935708D}" sibTransId="{859CC821-B8D2-43BC-9135-9A662A6883FF}"/>
    <dgm:cxn modelId="{D073DB4E-36DF-450A-8FB3-CC25DC3ED95E}" type="presOf" srcId="{F9D34869-1911-4397-8D3F-F7E5F935708D}" destId="{D5295277-21B3-42E4-AA24-270B7CF4C246}" srcOrd="0" destOrd="0" presId="urn:microsoft.com/office/officeart/2005/8/layout/orgChart1"/>
    <dgm:cxn modelId="{2CD74570-F024-4417-9EE9-1699FDAB5903}" type="presOf" srcId="{FA0AC649-F79F-4AD1-9962-2DD397B903BC}" destId="{24C392F8-0ADA-4CD5-AC05-2E5B9673F4F4}" srcOrd="1" destOrd="0" presId="urn:microsoft.com/office/officeart/2005/8/layout/orgChart1"/>
    <dgm:cxn modelId="{C1338256-5917-4CCA-BB52-B2711EAF01B9}" type="presOf" srcId="{FA0AC649-F79F-4AD1-9962-2DD397B903BC}" destId="{4E223E13-B875-470A-AE91-0316E4670C41}" srcOrd="0" destOrd="0" presId="urn:microsoft.com/office/officeart/2005/8/layout/orgChart1"/>
    <dgm:cxn modelId="{27A5DE76-3B3D-45B6-99C0-6236CB7A17C5}" type="presOf" srcId="{C361809F-10FA-449A-87D0-C16F7309D233}" destId="{17F29A33-156A-487D-B566-BAFB46672752}" srcOrd="0" destOrd="0" presId="urn:microsoft.com/office/officeart/2005/8/layout/orgChart1"/>
    <dgm:cxn modelId="{62AE5B79-0706-4D0F-9294-C2369DFA613D}" type="presOf" srcId="{BBC7B421-8450-4348-90D0-16CF4374DE0B}" destId="{9ECB319D-395D-4D60-8FAE-A1F790054161}" srcOrd="1" destOrd="0" presId="urn:microsoft.com/office/officeart/2005/8/layout/orgChart1"/>
    <dgm:cxn modelId="{A977099E-92B0-4955-9DDB-522688312749}" type="presOf" srcId="{8D22760E-C443-4BEF-BF50-5A2B2F2EA0A9}" destId="{6C617127-18D2-459F-949F-C3CF5D281C77}" srcOrd="1" destOrd="0" presId="urn:microsoft.com/office/officeart/2005/8/layout/orgChart1"/>
    <dgm:cxn modelId="{C40EC1AC-9835-4713-9CC2-D742C6274F2D}" type="presOf" srcId="{07490548-C484-4C59-B620-C4784FE97B69}" destId="{22948921-2D97-439C-82FC-25B34A314506}" srcOrd="0" destOrd="0" presId="urn:microsoft.com/office/officeart/2005/8/layout/orgChart1"/>
    <dgm:cxn modelId="{617DE5BB-1895-40D8-8418-1577A8A06F85}" srcId="{FA0AC649-F79F-4AD1-9962-2DD397B903BC}" destId="{BBC7B421-8450-4348-90D0-16CF4374DE0B}" srcOrd="0" destOrd="0" parTransId="{C361809F-10FA-449A-87D0-C16F7309D233}" sibTransId="{54D4BDE3-D2A1-435C-A7EA-F0B6099EE0C6}"/>
    <dgm:cxn modelId="{F7C2F1BE-6016-4FD8-951B-B2336348AC5A}" srcId="{07490548-C484-4C59-B620-C4784FE97B69}" destId="{FA0AC649-F79F-4AD1-9962-2DD397B903BC}" srcOrd="0" destOrd="0" parTransId="{4DA25F4F-43F6-4EE5-8FB9-BA69CEF1A45C}" sibTransId="{02E902C8-6A85-4A73-93E7-B111E1023BD2}"/>
    <dgm:cxn modelId="{CEE5FEFB-2AE6-4675-89B9-60710D145C2D}" type="presOf" srcId="{8D22760E-C443-4BEF-BF50-5A2B2F2EA0A9}" destId="{3E463846-6A7D-445C-B564-5EDA89B79AB0}" srcOrd="0" destOrd="0" presId="urn:microsoft.com/office/officeart/2005/8/layout/orgChart1"/>
    <dgm:cxn modelId="{DC875338-2C3C-4BAF-BBEC-7795D37EF5DB}" type="presParOf" srcId="{22948921-2D97-439C-82FC-25B34A314506}" destId="{DA03D152-B12F-44D2-B322-D77F45830D1B}" srcOrd="0" destOrd="0" presId="urn:microsoft.com/office/officeart/2005/8/layout/orgChart1"/>
    <dgm:cxn modelId="{4937B053-386A-40EB-8228-732963771D4C}" type="presParOf" srcId="{DA03D152-B12F-44D2-B322-D77F45830D1B}" destId="{BD6C816F-61EF-4D94-AD53-9ADE69163689}" srcOrd="0" destOrd="0" presId="urn:microsoft.com/office/officeart/2005/8/layout/orgChart1"/>
    <dgm:cxn modelId="{F785CCF0-D8B9-49EF-8514-4B997A0942A3}" type="presParOf" srcId="{BD6C816F-61EF-4D94-AD53-9ADE69163689}" destId="{4E223E13-B875-470A-AE91-0316E4670C41}" srcOrd="0" destOrd="0" presId="urn:microsoft.com/office/officeart/2005/8/layout/orgChart1"/>
    <dgm:cxn modelId="{6409F9CE-5C01-4F6F-914C-54B2D700244C}" type="presParOf" srcId="{BD6C816F-61EF-4D94-AD53-9ADE69163689}" destId="{24C392F8-0ADA-4CD5-AC05-2E5B9673F4F4}" srcOrd="1" destOrd="0" presId="urn:microsoft.com/office/officeart/2005/8/layout/orgChart1"/>
    <dgm:cxn modelId="{9F94C3A3-E9A9-404D-A31B-905655CBCF23}" type="presParOf" srcId="{DA03D152-B12F-44D2-B322-D77F45830D1B}" destId="{609BD299-EEA4-48A8-87F1-267C5D4C4454}" srcOrd="1" destOrd="0" presId="urn:microsoft.com/office/officeart/2005/8/layout/orgChart1"/>
    <dgm:cxn modelId="{233B6795-98CE-4B28-9035-1241C0B3E95C}" type="presParOf" srcId="{609BD299-EEA4-48A8-87F1-267C5D4C4454}" destId="{17F29A33-156A-487D-B566-BAFB46672752}" srcOrd="0" destOrd="0" presId="urn:microsoft.com/office/officeart/2005/8/layout/orgChart1"/>
    <dgm:cxn modelId="{DEC27E1D-A218-4BC3-B779-E4ED1A8E2CB2}" type="presParOf" srcId="{609BD299-EEA4-48A8-87F1-267C5D4C4454}" destId="{8C335CFA-9E21-416E-ACF9-34CB73026C39}" srcOrd="1" destOrd="0" presId="urn:microsoft.com/office/officeart/2005/8/layout/orgChart1"/>
    <dgm:cxn modelId="{8C7A3223-9900-4375-B3F8-CFF09FDFC8F4}" type="presParOf" srcId="{8C335CFA-9E21-416E-ACF9-34CB73026C39}" destId="{C0B93FC6-A304-4612-9AFB-006F33663659}" srcOrd="0" destOrd="0" presId="urn:microsoft.com/office/officeart/2005/8/layout/orgChart1"/>
    <dgm:cxn modelId="{4D453CF6-F213-4067-AB4A-2C15C3767C56}" type="presParOf" srcId="{C0B93FC6-A304-4612-9AFB-006F33663659}" destId="{C2760564-CAF3-40C0-A400-12324C390D2A}" srcOrd="0" destOrd="0" presId="urn:microsoft.com/office/officeart/2005/8/layout/orgChart1"/>
    <dgm:cxn modelId="{A2A90227-2BD2-4466-81EB-ABB483445E80}" type="presParOf" srcId="{C0B93FC6-A304-4612-9AFB-006F33663659}" destId="{9ECB319D-395D-4D60-8FAE-A1F790054161}" srcOrd="1" destOrd="0" presId="urn:microsoft.com/office/officeart/2005/8/layout/orgChart1"/>
    <dgm:cxn modelId="{792CFBA5-8C03-464C-847F-7D9FF3832524}" type="presParOf" srcId="{8C335CFA-9E21-416E-ACF9-34CB73026C39}" destId="{8C17E071-7027-4FCB-9F60-97DFCD5E2E27}" srcOrd="1" destOrd="0" presId="urn:microsoft.com/office/officeart/2005/8/layout/orgChart1"/>
    <dgm:cxn modelId="{AFC3465F-8BB6-47A7-A36F-F6FA78379909}" type="presParOf" srcId="{8C335CFA-9E21-416E-ACF9-34CB73026C39}" destId="{7DEA96FC-7EF6-4203-B1D7-C5E01A9410A9}" srcOrd="2" destOrd="0" presId="urn:microsoft.com/office/officeart/2005/8/layout/orgChart1"/>
    <dgm:cxn modelId="{9BE82837-E724-41D5-8FC1-4C9C07C2605B}" type="presParOf" srcId="{609BD299-EEA4-48A8-87F1-267C5D4C4454}" destId="{D5295277-21B3-42E4-AA24-270B7CF4C246}" srcOrd="2" destOrd="0" presId="urn:microsoft.com/office/officeart/2005/8/layout/orgChart1"/>
    <dgm:cxn modelId="{8B19DF6F-60B7-42D1-A2D5-A91543A2C862}" type="presParOf" srcId="{609BD299-EEA4-48A8-87F1-267C5D4C4454}" destId="{DDB8BD66-4FE1-4236-9017-389F7A12A26E}" srcOrd="3" destOrd="0" presId="urn:microsoft.com/office/officeart/2005/8/layout/orgChart1"/>
    <dgm:cxn modelId="{04151EFF-1FAC-4FD3-9C43-35D4A87BC9E4}" type="presParOf" srcId="{DDB8BD66-4FE1-4236-9017-389F7A12A26E}" destId="{AC79D7AF-BE12-4634-826B-29D9F45604EA}" srcOrd="0" destOrd="0" presId="urn:microsoft.com/office/officeart/2005/8/layout/orgChart1"/>
    <dgm:cxn modelId="{5981F3D9-76A6-41A3-A5A1-2897BD79BF3C}" type="presParOf" srcId="{AC79D7AF-BE12-4634-826B-29D9F45604EA}" destId="{3E463846-6A7D-445C-B564-5EDA89B79AB0}" srcOrd="0" destOrd="0" presId="urn:microsoft.com/office/officeart/2005/8/layout/orgChart1"/>
    <dgm:cxn modelId="{CEEA4089-90DD-4FE6-ADFB-B0C32349AA55}" type="presParOf" srcId="{AC79D7AF-BE12-4634-826B-29D9F45604EA}" destId="{6C617127-18D2-459F-949F-C3CF5D281C77}" srcOrd="1" destOrd="0" presId="urn:microsoft.com/office/officeart/2005/8/layout/orgChart1"/>
    <dgm:cxn modelId="{2D046D91-D2AB-49A3-9130-78FE1D247FC6}" type="presParOf" srcId="{DDB8BD66-4FE1-4236-9017-389F7A12A26E}" destId="{122CA9E3-0749-4B90-9AB6-BA0A47688A89}" srcOrd="1" destOrd="0" presId="urn:microsoft.com/office/officeart/2005/8/layout/orgChart1"/>
    <dgm:cxn modelId="{E25AE028-9D68-4433-A332-CCF7BFF2743B}" type="presParOf" srcId="{DDB8BD66-4FE1-4236-9017-389F7A12A26E}" destId="{F01D921C-7340-4FFA-84B2-4B378E1C1521}" srcOrd="2" destOrd="0" presId="urn:microsoft.com/office/officeart/2005/8/layout/orgChart1"/>
    <dgm:cxn modelId="{F7192F54-8093-4873-A116-49B7936FA4BB}" type="presParOf" srcId="{DA03D152-B12F-44D2-B322-D77F45830D1B}" destId="{F61B8589-AE66-4A56-9625-BDC17BEEF3D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BD51A7-7934-47E4-BBAE-9FCCE262932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CCDE731-6C55-433A-8D79-3FADB87E364A}">
      <dgm:prSet phldrT="[Text]" custT="1"/>
      <dgm:spPr/>
      <dgm:t>
        <a:bodyPr/>
        <a:lstStyle/>
        <a:p>
          <a:r>
            <a:rPr lang="de-DE" sz="3200" b="1" u="sng" dirty="0">
              <a:latin typeface="Arial Narrow" panose="020B0606020202030204" pitchFamily="34" charset="0"/>
            </a:rPr>
            <a:t>Studium im Ausland</a:t>
          </a:r>
        </a:p>
      </dgm:t>
    </dgm:pt>
    <dgm:pt modelId="{355AB34A-8793-4D57-BA23-31942AFDC0AD}" type="parTrans" cxnId="{60B7F244-E7B8-4A5B-817C-CD47C6F1CBC6}">
      <dgm:prSet/>
      <dgm:spPr/>
      <dgm:t>
        <a:bodyPr/>
        <a:lstStyle/>
        <a:p>
          <a:endParaRPr lang="de-DE"/>
        </a:p>
      </dgm:t>
    </dgm:pt>
    <dgm:pt modelId="{88F852FB-3D06-4043-B5A2-60EA7F974CEF}" type="sibTrans" cxnId="{60B7F244-E7B8-4A5B-817C-CD47C6F1CBC6}">
      <dgm:prSet/>
      <dgm:spPr/>
      <dgm:t>
        <a:bodyPr/>
        <a:lstStyle/>
        <a:p>
          <a:endParaRPr lang="de-DE"/>
        </a:p>
      </dgm:t>
    </dgm:pt>
    <dgm:pt modelId="{DAEFB16E-6C1F-4CF3-9261-A498CFDD5A44}">
      <dgm:prSet phldrT="[Text]" custT="1"/>
      <dgm:spPr/>
      <dgm:t>
        <a:bodyPr/>
        <a:lstStyle/>
        <a:p>
          <a:r>
            <a:rPr lang="de-DE" sz="2800" b="1" dirty="0">
              <a:solidFill>
                <a:schemeClr val="bg1"/>
              </a:solidFill>
              <a:latin typeface="Arial Narrow" panose="020B0606020202030204" pitchFamily="34" charset="0"/>
            </a:rPr>
            <a:t>ERASMUS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/>
          </dgm14:cNvPr>
        </a:ext>
      </dgm:extLst>
    </dgm:pt>
    <dgm:pt modelId="{FDD075ED-51F2-4D3E-A438-97C431138F94}" type="parTrans" cxnId="{DFB860B6-7B55-4D84-96FE-2D954E16FEC7}">
      <dgm:prSet/>
      <dgm:spPr/>
      <dgm:t>
        <a:bodyPr/>
        <a:lstStyle/>
        <a:p>
          <a:endParaRPr lang="de-DE"/>
        </a:p>
      </dgm:t>
    </dgm:pt>
    <dgm:pt modelId="{68E748B8-CCDA-4FD6-8910-A81E5527E7C8}" type="sibTrans" cxnId="{DFB860B6-7B55-4D84-96FE-2D954E16FEC7}">
      <dgm:prSet/>
      <dgm:spPr/>
      <dgm:t>
        <a:bodyPr/>
        <a:lstStyle/>
        <a:p>
          <a:endParaRPr lang="de-DE"/>
        </a:p>
      </dgm:t>
    </dgm:pt>
    <dgm:pt modelId="{BEAE56A5-2CB0-4577-BFCD-E53FD974E459}">
      <dgm:prSet phldrT="[Text]" custT="1"/>
      <dgm:spPr/>
      <dgm:t>
        <a:bodyPr/>
        <a:lstStyle/>
        <a:p>
          <a:r>
            <a:rPr lang="de-DE" sz="2800" b="1" dirty="0">
              <a:latin typeface="Arial Narrow" panose="020B0606020202030204" pitchFamily="34" charset="0"/>
            </a:rPr>
            <a:t>weltweit</a:t>
          </a:r>
        </a:p>
      </dgm:t>
    </dgm:pt>
    <dgm:pt modelId="{1DB693C8-0D8F-419B-85D4-02F48C271B4E}" type="parTrans" cxnId="{86758248-DA38-433A-AF53-C39FEFB79AA8}">
      <dgm:prSet/>
      <dgm:spPr/>
      <dgm:t>
        <a:bodyPr/>
        <a:lstStyle/>
        <a:p>
          <a:endParaRPr lang="de-DE"/>
        </a:p>
      </dgm:t>
    </dgm:pt>
    <dgm:pt modelId="{04DBE63E-D82F-4F32-A0C7-511E008BABF9}" type="sibTrans" cxnId="{86758248-DA38-433A-AF53-C39FEFB79AA8}">
      <dgm:prSet/>
      <dgm:spPr/>
      <dgm:t>
        <a:bodyPr/>
        <a:lstStyle/>
        <a:p>
          <a:endParaRPr lang="de-DE"/>
        </a:p>
      </dgm:t>
    </dgm:pt>
    <dgm:pt modelId="{419ACDA2-2DB6-42BB-A8DC-EF7584AE644F}">
      <dgm:prSet phldrT="[Text]" custT="1"/>
      <dgm:spPr/>
      <dgm:t>
        <a:bodyPr/>
        <a:lstStyle/>
        <a:p>
          <a:r>
            <a:rPr lang="de-DE" sz="2800" b="1" dirty="0" err="1">
              <a:latin typeface="Arial Narrow" panose="020B0606020202030204" pitchFamily="34" charset="0"/>
            </a:rPr>
            <a:t>Freemover</a:t>
          </a:r>
          <a:endParaRPr lang="de-DE" sz="2800" b="1" dirty="0">
            <a:latin typeface="Arial Narrow" panose="020B0606020202030204" pitchFamily="34" charset="0"/>
          </a:endParaRPr>
        </a:p>
      </dgm:t>
    </dgm:pt>
    <dgm:pt modelId="{DE03B28C-FEED-402B-B69A-1F92366DFF6E}" type="parTrans" cxnId="{F534AE4F-75BE-4418-84BC-622A374CAC9B}">
      <dgm:prSet/>
      <dgm:spPr/>
      <dgm:t>
        <a:bodyPr/>
        <a:lstStyle/>
        <a:p>
          <a:endParaRPr lang="de-DE"/>
        </a:p>
      </dgm:t>
    </dgm:pt>
    <dgm:pt modelId="{6BDE58DA-676B-4399-9CCC-B02B20731AC5}" type="sibTrans" cxnId="{F534AE4F-75BE-4418-84BC-622A374CAC9B}">
      <dgm:prSet/>
      <dgm:spPr/>
      <dgm:t>
        <a:bodyPr/>
        <a:lstStyle/>
        <a:p>
          <a:endParaRPr lang="de-DE"/>
        </a:p>
      </dgm:t>
    </dgm:pt>
    <dgm:pt modelId="{1EC32612-975D-4228-B004-683D095D846D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Formeller Rahmen (Verträge, Ablauf etc.) durch EU</a:t>
          </a:r>
        </a:p>
      </dgm:t>
    </dgm:pt>
    <dgm:pt modelId="{8D7D4A0A-7396-4B75-A7BA-2DE4CF2CA0DC}" type="parTrans" cxnId="{39EB7F04-B160-4698-B6A4-C9F2AA350C40}">
      <dgm:prSet/>
      <dgm:spPr/>
      <dgm:t>
        <a:bodyPr/>
        <a:lstStyle/>
        <a:p>
          <a:endParaRPr lang="de-DE"/>
        </a:p>
      </dgm:t>
    </dgm:pt>
    <dgm:pt modelId="{D7CACD41-30F3-4A0A-825E-9883E747884A}" type="sibTrans" cxnId="{39EB7F04-B160-4698-B6A4-C9F2AA350C40}">
      <dgm:prSet/>
      <dgm:spPr/>
      <dgm:t>
        <a:bodyPr/>
        <a:lstStyle/>
        <a:p>
          <a:endParaRPr lang="de-DE"/>
        </a:p>
      </dgm:t>
    </dgm:pt>
    <dgm:pt modelId="{E0D90860-6669-415D-ACA0-6AD21F30DAC5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Finanzielle Förderung garantiert durch EU</a:t>
          </a:r>
        </a:p>
      </dgm:t>
    </dgm:pt>
    <dgm:pt modelId="{B4EA3D0C-FC93-47D3-B3E8-05B5546ED86F}" type="parTrans" cxnId="{F82E2127-60CE-419E-97DB-F4AB69B85A08}">
      <dgm:prSet/>
      <dgm:spPr/>
      <dgm:t>
        <a:bodyPr/>
        <a:lstStyle/>
        <a:p>
          <a:endParaRPr lang="de-DE"/>
        </a:p>
      </dgm:t>
    </dgm:pt>
    <dgm:pt modelId="{9CA1542E-929B-4785-9FCA-72A92303DA86}" type="sibTrans" cxnId="{F82E2127-60CE-419E-97DB-F4AB69B85A08}">
      <dgm:prSet/>
      <dgm:spPr/>
      <dgm:t>
        <a:bodyPr/>
        <a:lstStyle/>
        <a:p>
          <a:endParaRPr lang="de-DE"/>
        </a:p>
      </dgm:t>
    </dgm:pt>
    <dgm:pt modelId="{4742A680-71B9-4F1C-B7D6-C69D1673DFFA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Formeller Rahmen (Verträge, Ablauf etc.) durch bilaterale Beziehungen der EAH</a:t>
          </a:r>
        </a:p>
      </dgm:t>
    </dgm:pt>
    <dgm:pt modelId="{776728FC-6790-4E9D-A153-50EA968BB9DD}" type="parTrans" cxnId="{1197AF37-9ACE-48F7-9C5A-83CE2A7AE0D8}">
      <dgm:prSet/>
      <dgm:spPr/>
      <dgm:t>
        <a:bodyPr/>
        <a:lstStyle/>
        <a:p>
          <a:endParaRPr lang="de-DE"/>
        </a:p>
      </dgm:t>
    </dgm:pt>
    <dgm:pt modelId="{954F5F45-D566-4648-B870-D398F1E9E471}" type="sibTrans" cxnId="{1197AF37-9ACE-48F7-9C5A-83CE2A7AE0D8}">
      <dgm:prSet/>
      <dgm:spPr/>
      <dgm:t>
        <a:bodyPr/>
        <a:lstStyle/>
        <a:p>
          <a:endParaRPr lang="de-DE"/>
        </a:p>
      </dgm:t>
    </dgm:pt>
    <dgm:pt modelId="{C5A9E225-63E5-47A6-B89E-2A434203CCA8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Finanzielle Förderung durch Bewerbung auf Stipendien möglich (</a:t>
          </a:r>
          <a:r>
            <a:rPr lang="de-DE" dirty="0" err="1">
              <a:solidFill>
                <a:schemeClr val="bg1"/>
              </a:solidFill>
              <a:latin typeface="Arial Narrow" panose="020B0606020202030204" pitchFamily="34" charset="0"/>
            </a:rPr>
            <a:t>HAW.International</a:t>
          </a:r>
          <a:r>
            <a:rPr lang="de-DE" dirty="0">
              <a:solidFill>
                <a:schemeClr val="bg1"/>
              </a:solidFill>
              <a:latin typeface="Arial Narrow" panose="020B0606020202030204" pitchFamily="34" charset="0"/>
            </a:rPr>
            <a:t>, PROMOS, Fulbright, </a:t>
          </a:r>
          <a:r>
            <a:rPr lang="de-DE" dirty="0" err="1">
              <a:solidFill>
                <a:schemeClr val="bg1"/>
              </a:solidFill>
              <a:latin typeface="Arial Narrow" panose="020B0606020202030204" pitchFamily="34" charset="0"/>
            </a:rPr>
            <a:t>GOstralia</a:t>
          </a:r>
          <a:r>
            <a:rPr lang="de-DE" dirty="0">
              <a:solidFill>
                <a:schemeClr val="bg1"/>
              </a:solidFill>
              <a:latin typeface="Arial Narrow" panose="020B0606020202030204" pitchFamily="34" charset="0"/>
            </a:rPr>
            <a:t>! u.a.)</a:t>
          </a:r>
          <a:endParaRPr lang="de-DE" dirty="0">
            <a:latin typeface="Arial Narrow" panose="020B0606020202030204" pitchFamily="34" charset="0"/>
          </a:endParaRPr>
        </a:p>
      </dgm:t>
    </dgm:pt>
    <dgm:pt modelId="{73CAD3AE-78D7-479F-A037-AD5DACDC30AC}" type="parTrans" cxnId="{23FA0577-2B58-42B6-AA3C-7FB35543B443}">
      <dgm:prSet/>
      <dgm:spPr/>
      <dgm:t>
        <a:bodyPr/>
        <a:lstStyle/>
        <a:p>
          <a:endParaRPr lang="de-DE"/>
        </a:p>
      </dgm:t>
    </dgm:pt>
    <dgm:pt modelId="{BB11DC3A-CEBA-45BC-AB32-F5F314DE9128}" type="sibTrans" cxnId="{23FA0577-2B58-42B6-AA3C-7FB35543B443}">
      <dgm:prSet/>
      <dgm:spPr/>
      <dgm:t>
        <a:bodyPr/>
        <a:lstStyle/>
        <a:p>
          <a:endParaRPr lang="de-DE"/>
        </a:p>
      </dgm:t>
    </dgm:pt>
    <dgm:pt modelId="{BA932863-6549-4175-B0DA-2561B4346FDD}">
      <dgm:prSet/>
      <dgm:spPr/>
      <dgm:t>
        <a:bodyPr/>
        <a:lstStyle/>
        <a:p>
          <a:r>
            <a:rPr lang="de-DE" dirty="0"/>
            <a:t>Keine Verträge/Agreements vorhanden</a:t>
          </a:r>
        </a:p>
      </dgm:t>
    </dgm:pt>
    <dgm:pt modelId="{16480E3B-0CE9-4C43-974B-860B7ABE7A9A}" type="parTrans" cxnId="{2CC8891E-FD00-453D-BBE7-1047F3EB4960}">
      <dgm:prSet/>
      <dgm:spPr/>
      <dgm:t>
        <a:bodyPr/>
        <a:lstStyle/>
        <a:p>
          <a:endParaRPr lang="de-DE"/>
        </a:p>
      </dgm:t>
    </dgm:pt>
    <dgm:pt modelId="{B303C64A-8D10-474B-9477-E96176993AF4}" type="sibTrans" cxnId="{2CC8891E-FD00-453D-BBE7-1047F3EB4960}">
      <dgm:prSet/>
      <dgm:spPr/>
      <dgm:t>
        <a:bodyPr/>
        <a:lstStyle/>
        <a:p>
          <a:endParaRPr lang="de-DE"/>
        </a:p>
      </dgm:t>
    </dgm:pt>
    <dgm:pt modelId="{99C41290-D942-4F86-A1C1-054365BEB772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Studiengebühren entfallen NICHT!</a:t>
          </a:r>
        </a:p>
      </dgm:t>
    </dgm:pt>
    <dgm:pt modelId="{2342ED0A-EB8A-4B7E-80E1-3639E01589A4}" type="parTrans" cxnId="{C6332B87-BA17-4CF4-85C4-CFFAD4DFA26F}">
      <dgm:prSet/>
      <dgm:spPr/>
      <dgm:t>
        <a:bodyPr/>
        <a:lstStyle/>
        <a:p>
          <a:endParaRPr lang="de-DE"/>
        </a:p>
      </dgm:t>
    </dgm:pt>
    <dgm:pt modelId="{7DCEA439-6F1A-4409-B3C6-BB8008C294D2}" type="sibTrans" cxnId="{C6332B87-BA17-4CF4-85C4-CFFAD4DFA26F}">
      <dgm:prSet/>
      <dgm:spPr/>
      <dgm:t>
        <a:bodyPr/>
        <a:lstStyle/>
        <a:p>
          <a:endParaRPr lang="de-DE"/>
        </a:p>
      </dgm:t>
    </dgm:pt>
    <dgm:pt modelId="{EB2667AD-2B1F-45D7-958D-40F170A16078}" type="pres">
      <dgm:prSet presAssocID="{EDBD51A7-7934-47E4-BBAE-9FCCE26293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891E74-39CA-4BF1-A2D5-69D692537541}" type="pres">
      <dgm:prSet presAssocID="{3CCDE731-6C55-433A-8D79-3FADB87E364A}" presName="hierRoot1" presStyleCnt="0">
        <dgm:presLayoutVars>
          <dgm:hierBranch val="init"/>
        </dgm:presLayoutVars>
      </dgm:prSet>
      <dgm:spPr/>
    </dgm:pt>
    <dgm:pt modelId="{1B059A97-77CA-4D5E-AB0E-85B509A74FB9}" type="pres">
      <dgm:prSet presAssocID="{3CCDE731-6C55-433A-8D79-3FADB87E364A}" presName="rootComposite1" presStyleCnt="0"/>
      <dgm:spPr/>
    </dgm:pt>
    <dgm:pt modelId="{82F9468A-B34D-4ACD-B0C1-53D2A8F9070A}" type="pres">
      <dgm:prSet presAssocID="{3CCDE731-6C55-433A-8D79-3FADB87E364A}" presName="rootText1" presStyleLbl="node0" presStyleIdx="0" presStyleCnt="1">
        <dgm:presLayoutVars>
          <dgm:chPref val="3"/>
        </dgm:presLayoutVars>
      </dgm:prSet>
      <dgm:spPr/>
    </dgm:pt>
    <dgm:pt modelId="{68FB054E-344D-4557-9B00-0A454C9541A9}" type="pres">
      <dgm:prSet presAssocID="{3CCDE731-6C55-433A-8D79-3FADB87E364A}" presName="rootConnector1" presStyleLbl="node1" presStyleIdx="0" presStyleCnt="0"/>
      <dgm:spPr/>
    </dgm:pt>
    <dgm:pt modelId="{E1931915-110A-457E-BA71-F654D1D608F5}" type="pres">
      <dgm:prSet presAssocID="{3CCDE731-6C55-433A-8D79-3FADB87E364A}" presName="hierChild2" presStyleCnt="0"/>
      <dgm:spPr/>
    </dgm:pt>
    <dgm:pt modelId="{E7A7A042-B3E2-4699-96EA-9221E0E19E92}" type="pres">
      <dgm:prSet presAssocID="{FDD075ED-51F2-4D3E-A438-97C431138F94}" presName="Name37" presStyleLbl="parChTrans1D2" presStyleIdx="0" presStyleCnt="3"/>
      <dgm:spPr/>
    </dgm:pt>
    <dgm:pt modelId="{B5DBC64F-8374-4AE2-95D8-1BB547D6C1F0}" type="pres">
      <dgm:prSet presAssocID="{DAEFB16E-6C1F-4CF3-9261-A498CFDD5A44}" presName="hierRoot2" presStyleCnt="0">
        <dgm:presLayoutVars>
          <dgm:hierBranch val="init"/>
        </dgm:presLayoutVars>
      </dgm:prSet>
      <dgm:spPr/>
    </dgm:pt>
    <dgm:pt modelId="{DD0D5BDD-E3EC-475A-A5D8-F776F574AF84}" type="pres">
      <dgm:prSet presAssocID="{DAEFB16E-6C1F-4CF3-9261-A498CFDD5A44}" presName="rootComposite" presStyleCnt="0"/>
      <dgm:spPr/>
    </dgm:pt>
    <dgm:pt modelId="{57BE004E-5905-4A23-9023-865A581F9273}" type="pres">
      <dgm:prSet presAssocID="{DAEFB16E-6C1F-4CF3-9261-A498CFDD5A44}" presName="rootText" presStyleLbl="node2" presStyleIdx="0" presStyleCnt="3">
        <dgm:presLayoutVars>
          <dgm:chPref val="3"/>
        </dgm:presLayoutVars>
      </dgm:prSet>
      <dgm:spPr/>
    </dgm:pt>
    <dgm:pt modelId="{EBB2DB7A-07BA-446A-9611-AD63E87FE60C}" type="pres">
      <dgm:prSet presAssocID="{DAEFB16E-6C1F-4CF3-9261-A498CFDD5A44}" presName="rootConnector" presStyleLbl="node2" presStyleIdx="0" presStyleCnt="3"/>
      <dgm:spPr/>
    </dgm:pt>
    <dgm:pt modelId="{0E7C7153-B1E9-4FB8-850F-F222105B23C5}" type="pres">
      <dgm:prSet presAssocID="{DAEFB16E-6C1F-4CF3-9261-A498CFDD5A44}" presName="hierChild4" presStyleCnt="0"/>
      <dgm:spPr/>
    </dgm:pt>
    <dgm:pt modelId="{F7F761C6-2831-41EC-933F-25AB898E257A}" type="pres">
      <dgm:prSet presAssocID="{8D7D4A0A-7396-4B75-A7BA-2DE4CF2CA0DC}" presName="Name37" presStyleLbl="parChTrans1D3" presStyleIdx="0" presStyleCnt="3"/>
      <dgm:spPr/>
    </dgm:pt>
    <dgm:pt modelId="{0634EA1F-1E48-4B0E-8A1F-8686E3C9CA2C}" type="pres">
      <dgm:prSet presAssocID="{1EC32612-975D-4228-B004-683D095D846D}" presName="hierRoot2" presStyleCnt="0">
        <dgm:presLayoutVars>
          <dgm:hierBranch val="init"/>
        </dgm:presLayoutVars>
      </dgm:prSet>
      <dgm:spPr/>
    </dgm:pt>
    <dgm:pt modelId="{C24D523B-5BE2-420D-82C6-6B4F6DF81D6E}" type="pres">
      <dgm:prSet presAssocID="{1EC32612-975D-4228-B004-683D095D846D}" presName="rootComposite" presStyleCnt="0"/>
      <dgm:spPr/>
    </dgm:pt>
    <dgm:pt modelId="{0720BE76-EF4B-47E5-8312-F1BE731B4D04}" type="pres">
      <dgm:prSet presAssocID="{1EC32612-975D-4228-B004-683D095D846D}" presName="rootText" presStyleLbl="node3" presStyleIdx="0" presStyleCnt="3">
        <dgm:presLayoutVars>
          <dgm:chPref val="3"/>
        </dgm:presLayoutVars>
      </dgm:prSet>
      <dgm:spPr/>
    </dgm:pt>
    <dgm:pt modelId="{67266EC6-DC1D-4F12-8B51-8D50ED939251}" type="pres">
      <dgm:prSet presAssocID="{1EC32612-975D-4228-B004-683D095D846D}" presName="rootConnector" presStyleLbl="node3" presStyleIdx="0" presStyleCnt="3"/>
      <dgm:spPr/>
    </dgm:pt>
    <dgm:pt modelId="{D640B182-CDB5-455C-967B-D594374A6101}" type="pres">
      <dgm:prSet presAssocID="{1EC32612-975D-4228-B004-683D095D846D}" presName="hierChild4" presStyleCnt="0"/>
      <dgm:spPr/>
    </dgm:pt>
    <dgm:pt modelId="{9A0A20D4-0A53-4D13-AEFD-E3397EBAE9A6}" type="pres">
      <dgm:prSet presAssocID="{B4EA3D0C-FC93-47D3-B3E8-05B5546ED86F}" presName="Name37" presStyleLbl="parChTrans1D4" presStyleIdx="0" presStyleCnt="3"/>
      <dgm:spPr/>
    </dgm:pt>
    <dgm:pt modelId="{53EC4C88-AB5E-4820-82B1-2ECF11336387}" type="pres">
      <dgm:prSet presAssocID="{E0D90860-6669-415D-ACA0-6AD21F30DAC5}" presName="hierRoot2" presStyleCnt="0">
        <dgm:presLayoutVars>
          <dgm:hierBranch val="init"/>
        </dgm:presLayoutVars>
      </dgm:prSet>
      <dgm:spPr/>
    </dgm:pt>
    <dgm:pt modelId="{C1EFC084-610D-42C3-9481-FE8A1CCA0AC2}" type="pres">
      <dgm:prSet presAssocID="{E0D90860-6669-415D-ACA0-6AD21F30DAC5}" presName="rootComposite" presStyleCnt="0"/>
      <dgm:spPr/>
    </dgm:pt>
    <dgm:pt modelId="{95C6FC4C-D75C-49FE-998E-A09119C21296}" type="pres">
      <dgm:prSet presAssocID="{E0D90860-6669-415D-ACA0-6AD21F30DAC5}" presName="rootText" presStyleLbl="node4" presStyleIdx="0" presStyleCnt="3" custLinFactNeighborX="-26004" custLinFactNeighborY="115">
        <dgm:presLayoutVars>
          <dgm:chPref val="3"/>
        </dgm:presLayoutVars>
      </dgm:prSet>
      <dgm:spPr/>
    </dgm:pt>
    <dgm:pt modelId="{637D9871-9065-4618-A3F8-59520754DE25}" type="pres">
      <dgm:prSet presAssocID="{E0D90860-6669-415D-ACA0-6AD21F30DAC5}" presName="rootConnector" presStyleLbl="node4" presStyleIdx="0" presStyleCnt="3"/>
      <dgm:spPr/>
    </dgm:pt>
    <dgm:pt modelId="{F330ABB5-91DF-48DA-85AE-5CB635FE212C}" type="pres">
      <dgm:prSet presAssocID="{E0D90860-6669-415D-ACA0-6AD21F30DAC5}" presName="hierChild4" presStyleCnt="0"/>
      <dgm:spPr/>
    </dgm:pt>
    <dgm:pt modelId="{E4D22EE8-19ED-4456-83BC-2ED44C578171}" type="pres">
      <dgm:prSet presAssocID="{E0D90860-6669-415D-ACA0-6AD21F30DAC5}" presName="hierChild5" presStyleCnt="0"/>
      <dgm:spPr/>
    </dgm:pt>
    <dgm:pt modelId="{C4F4C623-4766-4845-AF49-A1D7BFD983D1}" type="pres">
      <dgm:prSet presAssocID="{1EC32612-975D-4228-B004-683D095D846D}" presName="hierChild5" presStyleCnt="0"/>
      <dgm:spPr/>
    </dgm:pt>
    <dgm:pt modelId="{EDE0BD11-6831-4ADF-BFC2-BE0C76102A80}" type="pres">
      <dgm:prSet presAssocID="{DAEFB16E-6C1F-4CF3-9261-A498CFDD5A44}" presName="hierChild5" presStyleCnt="0"/>
      <dgm:spPr/>
    </dgm:pt>
    <dgm:pt modelId="{6E8D5973-95BC-462F-84E9-BD30C501925E}" type="pres">
      <dgm:prSet presAssocID="{1DB693C8-0D8F-419B-85D4-02F48C271B4E}" presName="Name37" presStyleLbl="parChTrans1D2" presStyleIdx="1" presStyleCnt="3"/>
      <dgm:spPr/>
    </dgm:pt>
    <dgm:pt modelId="{5294DCD5-0299-484A-B7CC-E2B658D0EC14}" type="pres">
      <dgm:prSet presAssocID="{BEAE56A5-2CB0-4577-BFCD-E53FD974E459}" presName="hierRoot2" presStyleCnt="0">
        <dgm:presLayoutVars>
          <dgm:hierBranch val="init"/>
        </dgm:presLayoutVars>
      </dgm:prSet>
      <dgm:spPr/>
    </dgm:pt>
    <dgm:pt modelId="{6E475476-673C-47D1-851A-168A450EFEB1}" type="pres">
      <dgm:prSet presAssocID="{BEAE56A5-2CB0-4577-BFCD-E53FD974E459}" presName="rootComposite" presStyleCnt="0"/>
      <dgm:spPr/>
    </dgm:pt>
    <dgm:pt modelId="{55AC3162-A63C-4574-A0C6-6DAE56467076}" type="pres">
      <dgm:prSet presAssocID="{BEAE56A5-2CB0-4577-BFCD-E53FD974E459}" presName="rootText" presStyleLbl="node2" presStyleIdx="1" presStyleCnt="3">
        <dgm:presLayoutVars>
          <dgm:chPref val="3"/>
        </dgm:presLayoutVars>
      </dgm:prSet>
      <dgm:spPr/>
    </dgm:pt>
    <dgm:pt modelId="{FA94E2E5-D690-4EC6-B98C-4092DBD808DA}" type="pres">
      <dgm:prSet presAssocID="{BEAE56A5-2CB0-4577-BFCD-E53FD974E459}" presName="rootConnector" presStyleLbl="node2" presStyleIdx="1" presStyleCnt="3"/>
      <dgm:spPr/>
    </dgm:pt>
    <dgm:pt modelId="{2CFCAB86-A8BA-4234-85B4-BBCA4CAE0FE1}" type="pres">
      <dgm:prSet presAssocID="{BEAE56A5-2CB0-4577-BFCD-E53FD974E459}" presName="hierChild4" presStyleCnt="0"/>
      <dgm:spPr/>
    </dgm:pt>
    <dgm:pt modelId="{85A032FF-81DD-49C8-A24C-271E893DC057}" type="pres">
      <dgm:prSet presAssocID="{776728FC-6790-4E9D-A153-50EA968BB9DD}" presName="Name37" presStyleLbl="parChTrans1D3" presStyleIdx="1" presStyleCnt="3"/>
      <dgm:spPr/>
    </dgm:pt>
    <dgm:pt modelId="{EF7538EA-92A2-4B2E-BAFF-A510D1EC1D23}" type="pres">
      <dgm:prSet presAssocID="{4742A680-71B9-4F1C-B7D6-C69D1673DFFA}" presName="hierRoot2" presStyleCnt="0">
        <dgm:presLayoutVars>
          <dgm:hierBranch val="init"/>
        </dgm:presLayoutVars>
      </dgm:prSet>
      <dgm:spPr/>
    </dgm:pt>
    <dgm:pt modelId="{A8F4D0CA-4A00-4A4A-9BE9-0FBCCDFFFB3D}" type="pres">
      <dgm:prSet presAssocID="{4742A680-71B9-4F1C-B7D6-C69D1673DFFA}" presName="rootComposite" presStyleCnt="0"/>
      <dgm:spPr/>
    </dgm:pt>
    <dgm:pt modelId="{4AE4ABC8-D564-4ACA-AF0E-EB0BF4F14350}" type="pres">
      <dgm:prSet presAssocID="{4742A680-71B9-4F1C-B7D6-C69D1673DFFA}" presName="rootText" presStyleLbl="node3" presStyleIdx="1" presStyleCnt="3">
        <dgm:presLayoutVars>
          <dgm:chPref val="3"/>
        </dgm:presLayoutVars>
      </dgm:prSet>
      <dgm:spPr/>
    </dgm:pt>
    <dgm:pt modelId="{C7B597A5-07FA-4F53-A0CD-68597FB9C6C3}" type="pres">
      <dgm:prSet presAssocID="{4742A680-71B9-4F1C-B7D6-C69D1673DFFA}" presName="rootConnector" presStyleLbl="node3" presStyleIdx="1" presStyleCnt="3"/>
      <dgm:spPr/>
    </dgm:pt>
    <dgm:pt modelId="{16C4CFA2-6C41-41A9-A538-AEA4895E9939}" type="pres">
      <dgm:prSet presAssocID="{4742A680-71B9-4F1C-B7D6-C69D1673DFFA}" presName="hierChild4" presStyleCnt="0"/>
      <dgm:spPr/>
    </dgm:pt>
    <dgm:pt modelId="{E71EA239-E3B5-48AB-8312-E999F1D5FBA5}" type="pres">
      <dgm:prSet presAssocID="{73CAD3AE-78D7-479F-A037-AD5DACDC30AC}" presName="Name37" presStyleLbl="parChTrans1D4" presStyleIdx="1" presStyleCnt="3"/>
      <dgm:spPr/>
    </dgm:pt>
    <dgm:pt modelId="{BD4650A4-53E3-409E-9DA1-9A955A5CEF11}" type="pres">
      <dgm:prSet presAssocID="{C5A9E225-63E5-47A6-B89E-2A434203CCA8}" presName="hierRoot2" presStyleCnt="0">
        <dgm:presLayoutVars>
          <dgm:hierBranch val="init"/>
        </dgm:presLayoutVars>
      </dgm:prSet>
      <dgm:spPr/>
    </dgm:pt>
    <dgm:pt modelId="{B0622AD8-1FD3-4472-BD50-10353BD89294}" type="pres">
      <dgm:prSet presAssocID="{C5A9E225-63E5-47A6-B89E-2A434203CCA8}" presName="rootComposite" presStyleCnt="0"/>
      <dgm:spPr/>
    </dgm:pt>
    <dgm:pt modelId="{28B41ABB-416E-42CD-8DD8-77AD0EF8CDD9}" type="pres">
      <dgm:prSet presAssocID="{C5A9E225-63E5-47A6-B89E-2A434203CCA8}" presName="rootText" presStyleLbl="node4" presStyleIdx="1" presStyleCnt="3" custLinFactNeighborX="-23446" custLinFactNeighborY="115">
        <dgm:presLayoutVars>
          <dgm:chPref val="3"/>
        </dgm:presLayoutVars>
      </dgm:prSet>
      <dgm:spPr/>
    </dgm:pt>
    <dgm:pt modelId="{C971AD2F-E7CE-455B-9DF1-A8BA030A6AD9}" type="pres">
      <dgm:prSet presAssocID="{C5A9E225-63E5-47A6-B89E-2A434203CCA8}" presName="rootConnector" presStyleLbl="node4" presStyleIdx="1" presStyleCnt="3"/>
      <dgm:spPr/>
    </dgm:pt>
    <dgm:pt modelId="{5DD39235-9F07-450C-A528-07EDCCE1E0AB}" type="pres">
      <dgm:prSet presAssocID="{C5A9E225-63E5-47A6-B89E-2A434203CCA8}" presName="hierChild4" presStyleCnt="0"/>
      <dgm:spPr/>
    </dgm:pt>
    <dgm:pt modelId="{C5028A9C-82F4-43DF-93AC-A8290F297DF5}" type="pres">
      <dgm:prSet presAssocID="{C5A9E225-63E5-47A6-B89E-2A434203CCA8}" presName="hierChild5" presStyleCnt="0"/>
      <dgm:spPr/>
    </dgm:pt>
    <dgm:pt modelId="{1132D352-9E06-4C07-B748-A3F1F9E9D350}" type="pres">
      <dgm:prSet presAssocID="{4742A680-71B9-4F1C-B7D6-C69D1673DFFA}" presName="hierChild5" presStyleCnt="0"/>
      <dgm:spPr/>
    </dgm:pt>
    <dgm:pt modelId="{75F9254A-CFF4-459E-8A21-873D7434E362}" type="pres">
      <dgm:prSet presAssocID="{BEAE56A5-2CB0-4577-BFCD-E53FD974E459}" presName="hierChild5" presStyleCnt="0"/>
      <dgm:spPr/>
    </dgm:pt>
    <dgm:pt modelId="{130CE2A1-4585-4A23-AA2A-733CFBC17FA6}" type="pres">
      <dgm:prSet presAssocID="{DE03B28C-FEED-402B-B69A-1F92366DFF6E}" presName="Name37" presStyleLbl="parChTrans1D2" presStyleIdx="2" presStyleCnt="3"/>
      <dgm:spPr/>
    </dgm:pt>
    <dgm:pt modelId="{B0E66C13-85D0-47B0-8861-FCC73F065387}" type="pres">
      <dgm:prSet presAssocID="{419ACDA2-2DB6-42BB-A8DC-EF7584AE644F}" presName="hierRoot2" presStyleCnt="0">
        <dgm:presLayoutVars>
          <dgm:hierBranch val="init"/>
        </dgm:presLayoutVars>
      </dgm:prSet>
      <dgm:spPr/>
    </dgm:pt>
    <dgm:pt modelId="{8D40D334-E88B-4895-B150-6E6B952DE2A6}" type="pres">
      <dgm:prSet presAssocID="{419ACDA2-2DB6-42BB-A8DC-EF7584AE644F}" presName="rootComposite" presStyleCnt="0"/>
      <dgm:spPr/>
    </dgm:pt>
    <dgm:pt modelId="{CE626A37-9D66-4ECD-8A6A-DC4242EC2EE9}" type="pres">
      <dgm:prSet presAssocID="{419ACDA2-2DB6-42BB-A8DC-EF7584AE644F}" presName="rootText" presStyleLbl="node2" presStyleIdx="2" presStyleCnt="3">
        <dgm:presLayoutVars>
          <dgm:chPref val="3"/>
        </dgm:presLayoutVars>
      </dgm:prSet>
      <dgm:spPr/>
    </dgm:pt>
    <dgm:pt modelId="{C9875885-E5AC-44AB-BCC8-F674895DF451}" type="pres">
      <dgm:prSet presAssocID="{419ACDA2-2DB6-42BB-A8DC-EF7584AE644F}" presName="rootConnector" presStyleLbl="node2" presStyleIdx="2" presStyleCnt="3"/>
      <dgm:spPr/>
    </dgm:pt>
    <dgm:pt modelId="{9FCDBEF5-3F7C-49FE-8060-8A521799AF90}" type="pres">
      <dgm:prSet presAssocID="{419ACDA2-2DB6-42BB-A8DC-EF7584AE644F}" presName="hierChild4" presStyleCnt="0"/>
      <dgm:spPr/>
    </dgm:pt>
    <dgm:pt modelId="{AC5DD1F1-50E7-443F-A73F-2F284382882F}" type="pres">
      <dgm:prSet presAssocID="{16480E3B-0CE9-4C43-974B-860B7ABE7A9A}" presName="Name37" presStyleLbl="parChTrans1D3" presStyleIdx="2" presStyleCnt="3"/>
      <dgm:spPr/>
    </dgm:pt>
    <dgm:pt modelId="{48E8BB9D-F5CC-447E-B154-45B741DDFB0B}" type="pres">
      <dgm:prSet presAssocID="{BA932863-6549-4175-B0DA-2561B4346FDD}" presName="hierRoot2" presStyleCnt="0">
        <dgm:presLayoutVars>
          <dgm:hierBranch val="init"/>
        </dgm:presLayoutVars>
      </dgm:prSet>
      <dgm:spPr/>
    </dgm:pt>
    <dgm:pt modelId="{651690E6-ABCB-4665-9E61-BDAFF1FB2CE1}" type="pres">
      <dgm:prSet presAssocID="{BA932863-6549-4175-B0DA-2561B4346FDD}" presName="rootComposite" presStyleCnt="0"/>
      <dgm:spPr/>
    </dgm:pt>
    <dgm:pt modelId="{C32E6AB0-FD1B-4517-983B-3E0BEFCB983F}" type="pres">
      <dgm:prSet presAssocID="{BA932863-6549-4175-B0DA-2561B4346FDD}" presName="rootText" presStyleLbl="node3" presStyleIdx="2" presStyleCnt="3">
        <dgm:presLayoutVars>
          <dgm:chPref val="3"/>
        </dgm:presLayoutVars>
      </dgm:prSet>
      <dgm:spPr/>
    </dgm:pt>
    <dgm:pt modelId="{7461A95A-9E8C-491A-B6C9-ED65A71D324C}" type="pres">
      <dgm:prSet presAssocID="{BA932863-6549-4175-B0DA-2561B4346FDD}" presName="rootConnector" presStyleLbl="node3" presStyleIdx="2" presStyleCnt="3"/>
      <dgm:spPr/>
    </dgm:pt>
    <dgm:pt modelId="{C507AF5A-FDF3-4EFF-A8A0-9CAACE388E4F}" type="pres">
      <dgm:prSet presAssocID="{BA932863-6549-4175-B0DA-2561B4346FDD}" presName="hierChild4" presStyleCnt="0"/>
      <dgm:spPr/>
    </dgm:pt>
    <dgm:pt modelId="{D63C96B8-70EE-4E9C-8D59-5101CF1E3601}" type="pres">
      <dgm:prSet presAssocID="{2342ED0A-EB8A-4B7E-80E1-3639E01589A4}" presName="Name37" presStyleLbl="parChTrans1D4" presStyleIdx="2" presStyleCnt="3"/>
      <dgm:spPr/>
    </dgm:pt>
    <dgm:pt modelId="{B2BB5807-30FF-4421-BEBC-D9760AC72284}" type="pres">
      <dgm:prSet presAssocID="{99C41290-D942-4F86-A1C1-054365BEB772}" presName="hierRoot2" presStyleCnt="0">
        <dgm:presLayoutVars>
          <dgm:hierBranch val="init"/>
        </dgm:presLayoutVars>
      </dgm:prSet>
      <dgm:spPr/>
    </dgm:pt>
    <dgm:pt modelId="{C937306E-BC58-42C3-BB0D-9156783CA5DE}" type="pres">
      <dgm:prSet presAssocID="{99C41290-D942-4F86-A1C1-054365BEB772}" presName="rootComposite" presStyleCnt="0"/>
      <dgm:spPr/>
    </dgm:pt>
    <dgm:pt modelId="{11269E7B-3C35-4F4C-831F-F5C394224265}" type="pres">
      <dgm:prSet presAssocID="{99C41290-D942-4F86-A1C1-054365BEB772}" presName="rootText" presStyleLbl="node4" presStyleIdx="2" presStyleCnt="3" custLinFactNeighborX="-24215" custLinFactNeighborY="115">
        <dgm:presLayoutVars>
          <dgm:chPref val="3"/>
        </dgm:presLayoutVars>
      </dgm:prSet>
      <dgm:spPr/>
    </dgm:pt>
    <dgm:pt modelId="{42164180-4E7F-4BFA-9C26-6937A8D82CDE}" type="pres">
      <dgm:prSet presAssocID="{99C41290-D942-4F86-A1C1-054365BEB772}" presName="rootConnector" presStyleLbl="node4" presStyleIdx="2" presStyleCnt="3"/>
      <dgm:spPr/>
    </dgm:pt>
    <dgm:pt modelId="{DCF623C1-F99A-4ADD-8886-02F5B3830B26}" type="pres">
      <dgm:prSet presAssocID="{99C41290-D942-4F86-A1C1-054365BEB772}" presName="hierChild4" presStyleCnt="0"/>
      <dgm:spPr/>
    </dgm:pt>
    <dgm:pt modelId="{654457CB-703F-4B51-BE20-C1D04FFA219F}" type="pres">
      <dgm:prSet presAssocID="{99C41290-D942-4F86-A1C1-054365BEB772}" presName="hierChild5" presStyleCnt="0"/>
      <dgm:spPr/>
    </dgm:pt>
    <dgm:pt modelId="{654D6A29-A242-4CDB-AB68-E8D9F0DA3647}" type="pres">
      <dgm:prSet presAssocID="{BA932863-6549-4175-B0DA-2561B4346FDD}" presName="hierChild5" presStyleCnt="0"/>
      <dgm:spPr/>
    </dgm:pt>
    <dgm:pt modelId="{243A8344-2B0A-4068-B7A1-5233EA299A6A}" type="pres">
      <dgm:prSet presAssocID="{419ACDA2-2DB6-42BB-A8DC-EF7584AE644F}" presName="hierChild5" presStyleCnt="0"/>
      <dgm:spPr/>
    </dgm:pt>
    <dgm:pt modelId="{90B3B6B0-1324-4A51-8ABA-5A252A356438}" type="pres">
      <dgm:prSet presAssocID="{3CCDE731-6C55-433A-8D79-3FADB87E364A}" presName="hierChild3" presStyleCnt="0"/>
      <dgm:spPr/>
    </dgm:pt>
  </dgm:ptLst>
  <dgm:cxnLst>
    <dgm:cxn modelId="{35DE2A01-E5CD-4A19-B207-BC5BCC6033C5}" type="presOf" srcId="{73CAD3AE-78D7-479F-A037-AD5DACDC30AC}" destId="{E71EA239-E3B5-48AB-8312-E999F1D5FBA5}" srcOrd="0" destOrd="0" presId="urn:microsoft.com/office/officeart/2005/8/layout/orgChart1"/>
    <dgm:cxn modelId="{38F50E03-6993-45B2-A77B-BDB371BA0370}" type="presOf" srcId="{4742A680-71B9-4F1C-B7D6-C69D1673DFFA}" destId="{C7B597A5-07FA-4F53-A0CD-68597FB9C6C3}" srcOrd="1" destOrd="0" presId="urn:microsoft.com/office/officeart/2005/8/layout/orgChart1"/>
    <dgm:cxn modelId="{39EB7F04-B160-4698-B6A4-C9F2AA350C40}" srcId="{DAEFB16E-6C1F-4CF3-9261-A498CFDD5A44}" destId="{1EC32612-975D-4228-B004-683D095D846D}" srcOrd="0" destOrd="0" parTransId="{8D7D4A0A-7396-4B75-A7BA-2DE4CF2CA0DC}" sibTransId="{D7CACD41-30F3-4A0A-825E-9883E747884A}"/>
    <dgm:cxn modelId="{8D0AF307-86D0-4752-B450-C57D92FF77A6}" type="presOf" srcId="{1DB693C8-0D8F-419B-85D4-02F48C271B4E}" destId="{6E8D5973-95BC-462F-84E9-BD30C501925E}" srcOrd="0" destOrd="0" presId="urn:microsoft.com/office/officeart/2005/8/layout/orgChart1"/>
    <dgm:cxn modelId="{A3245708-5946-44EC-955F-46FDB0CF6B03}" type="presOf" srcId="{8D7D4A0A-7396-4B75-A7BA-2DE4CF2CA0DC}" destId="{F7F761C6-2831-41EC-933F-25AB898E257A}" srcOrd="0" destOrd="0" presId="urn:microsoft.com/office/officeart/2005/8/layout/orgChart1"/>
    <dgm:cxn modelId="{BA7BA60B-0FE2-4F3D-8579-9952114C96DE}" type="presOf" srcId="{3CCDE731-6C55-433A-8D79-3FADB87E364A}" destId="{68FB054E-344D-4557-9B00-0A454C9541A9}" srcOrd="1" destOrd="0" presId="urn:microsoft.com/office/officeart/2005/8/layout/orgChart1"/>
    <dgm:cxn modelId="{012BE715-A515-4019-8501-72E69131F229}" type="presOf" srcId="{16480E3B-0CE9-4C43-974B-860B7ABE7A9A}" destId="{AC5DD1F1-50E7-443F-A73F-2F284382882F}" srcOrd="0" destOrd="0" presId="urn:microsoft.com/office/officeart/2005/8/layout/orgChart1"/>
    <dgm:cxn modelId="{2CC8891E-FD00-453D-BBE7-1047F3EB4960}" srcId="{419ACDA2-2DB6-42BB-A8DC-EF7584AE644F}" destId="{BA932863-6549-4175-B0DA-2561B4346FDD}" srcOrd="0" destOrd="0" parTransId="{16480E3B-0CE9-4C43-974B-860B7ABE7A9A}" sibTransId="{B303C64A-8D10-474B-9477-E96176993AF4}"/>
    <dgm:cxn modelId="{F82E2127-60CE-419E-97DB-F4AB69B85A08}" srcId="{1EC32612-975D-4228-B004-683D095D846D}" destId="{E0D90860-6669-415D-ACA0-6AD21F30DAC5}" srcOrd="0" destOrd="0" parTransId="{B4EA3D0C-FC93-47D3-B3E8-05B5546ED86F}" sibTransId="{9CA1542E-929B-4785-9FCA-72A92303DA86}"/>
    <dgm:cxn modelId="{CB634427-A039-4FA3-AF35-33E47761805B}" type="presOf" srcId="{BEAE56A5-2CB0-4577-BFCD-E53FD974E459}" destId="{55AC3162-A63C-4574-A0C6-6DAE56467076}" srcOrd="0" destOrd="0" presId="urn:microsoft.com/office/officeart/2005/8/layout/orgChart1"/>
    <dgm:cxn modelId="{633BF431-16F3-47BB-B8F7-5D26FCDB7307}" type="presOf" srcId="{BEAE56A5-2CB0-4577-BFCD-E53FD974E459}" destId="{FA94E2E5-D690-4EC6-B98C-4092DBD808DA}" srcOrd="1" destOrd="0" presId="urn:microsoft.com/office/officeart/2005/8/layout/orgChart1"/>
    <dgm:cxn modelId="{1197AF37-9ACE-48F7-9C5A-83CE2A7AE0D8}" srcId="{BEAE56A5-2CB0-4577-BFCD-E53FD974E459}" destId="{4742A680-71B9-4F1C-B7D6-C69D1673DFFA}" srcOrd="0" destOrd="0" parTransId="{776728FC-6790-4E9D-A153-50EA968BB9DD}" sibTransId="{954F5F45-D566-4648-B870-D398F1E9E471}"/>
    <dgm:cxn modelId="{30211339-9AB2-4845-BEA3-DA83DB6D9297}" type="presOf" srcId="{C5A9E225-63E5-47A6-B89E-2A434203CCA8}" destId="{C971AD2F-E7CE-455B-9DF1-A8BA030A6AD9}" srcOrd="1" destOrd="0" presId="urn:microsoft.com/office/officeart/2005/8/layout/orgChart1"/>
    <dgm:cxn modelId="{F8112C39-FAA5-44D6-AC02-934AB76437C6}" type="presOf" srcId="{EDBD51A7-7934-47E4-BBAE-9FCCE2629329}" destId="{EB2667AD-2B1F-45D7-958D-40F170A16078}" srcOrd="0" destOrd="0" presId="urn:microsoft.com/office/officeart/2005/8/layout/orgChart1"/>
    <dgm:cxn modelId="{2B65A23D-5589-486D-9DB0-3AA685E5668F}" type="presOf" srcId="{419ACDA2-2DB6-42BB-A8DC-EF7584AE644F}" destId="{CE626A37-9D66-4ECD-8A6A-DC4242EC2EE9}" srcOrd="0" destOrd="0" presId="urn:microsoft.com/office/officeart/2005/8/layout/orgChart1"/>
    <dgm:cxn modelId="{2DF3815B-90C1-45CE-B8AC-CFFC1C114333}" type="presOf" srcId="{E0D90860-6669-415D-ACA0-6AD21F30DAC5}" destId="{95C6FC4C-D75C-49FE-998E-A09119C21296}" srcOrd="0" destOrd="0" presId="urn:microsoft.com/office/officeart/2005/8/layout/orgChart1"/>
    <dgm:cxn modelId="{5071B461-C52F-4E52-9DC8-885E48B7885D}" type="presOf" srcId="{2342ED0A-EB8A-4B7E-80E1-3639E01589A4}" destId="{D63C96B8-70EE-4E9C-8D59-5101CF1E3601}" srcOrd="0" destOrd="0" presId="urn:microsoft.com/office/officeart/2005/8/layout/orgChart1"/>
    <dgm:cxn modelId="{4EF2AC62-F18A-4E5C-9662-A0C8B9ECD6AF}" type="presOf" srcId="{3CCDE731-6C55-433A-8D79-3FADB87E364A}" destId="{82F9468A-B34D-4ACD-B0C1-53D2A8F9070A}" srcOrd="0" destOrd="0" presId="urn:microsoft.com/office/officeart/2005/8/layout/orgChart1"/>
    <dgm:cxn modelId="{60B7F244-E7B8-4A5B-817C-CD47C6F1CBC6}" srcId="{EDBD51A7-7934-47E4-BBAE-9FCCE2629329}" destId="{3CCDE731-6C55-433A-8D79-3FADB87E364A}" srcOrd="0" destOrd="0" parTransId="{355AB34A-8793-4D57-BA23-31942AFDC0AD}" sibTransId="{88F852FB-3D06-4043-B5A2-60EA7F974CEF}"/>
    <dgm:cxn modelId="{86758248-DA38-433A-AF53-C39FEFB79AA8}" srcId="{3CCDE731-6C55-433A-8D79-3FADB87E364A}" destId="{BEAE56A5-2CB0-4577-BFCD-E53FD974E459}" srcOrd="1" destOrd="0" parTransId="{1DB693C8-0D8F-419B-85D4-02F48C271B4E}" sibTransId="{04DBE63E-D82F-4F32-A0C7-511E008BABF9}"/>
    <dgm:cxn modelId="{948ED46A-2427-44EB-A96C-901491787CA9}" type="presOf" srcId="{DAEFB16E-6C1F-4CF3-9261-A498CFDD5A44}" destId="{57BE004E-5905-4A23-9023-865A581F9273}" srcOrd="0" destOrd="0" presId="urn:microsoft.com/office/officeart/2005/8/layout/orgChart1"/>
    <dgm:cxn modelId="{F534AE4F-75BE-4418-84BC-622A374CAC9B}" srcId="{3CCDE731-6C55-433A-8D79-3FADB87E364A}" destId="{419ACDA2-2DB6-42BB-A8DC-EF7584AE644F}" srcOrd="2" destOrd="0" parTransId="{DE03B28C-FEED-402B-B69A-1F92366DFF6E}" sibTransId="{6BDE58DA-676B-4399-9CCC-B02B20731AC5}"/>
    <dgm:cxn modelId="{CBDD0A52-654A-4C5F-9F18-08A552F7E149}" type="presOf" srcId="{DAEFB16E-6C1F-4CF3-9261-A498CFDD5A44}" destId="{EBB2DB7A-07BA-446A-9611-AD63E87FE60C}" srcOrd="1" destOrd="0" presId="urn:microsoft.com/office/officeart/2005/8/layout/orgChart1"/>
    <dgm:cxn modelId="{17635755-9435-4065-8457-055560F6AEC6}" type="presOf" srcId="{4742A680-71B9-4F1C-B7D6-C69D1673DFFA}" destId="{4AE4ABC8-D564-4ACA-AF0E-EB0BF4F14350}" srcOrd="0" destOrd="0" presId="urn:microsoft.com/office/officeart/2005/8/layout/orgChart1"/>
    <dgm:cxn modelId="{BF7D7B56-52D2-4513-897C-2C7214420C04}" type="presOf" srcId="{99C41290-D942-4F86-A1C1-054365BEB772}" destId="{42164180-4E7F-4BFA-9C26-6937A8D82CDE}" srcOrd="1" destOrd="0" presId="urn:microsoft.com/office/officeart/2005/8/layout/orgChart1"/>
    <dgm:cxn modelId="{F908D256-D8D9-4562-BDE8-4112D6C6B412}" type="presOf" srcId="{1EC32612-975D-4228-B004-683D095D846D}" destId="{67266EC6-DC1D-4F12-8B51-8D50ED939251}" srcOrd="1" destOrd="0" presId="urn:microsoft.com/office/officeart/2005/8/layout/orgChart1"/>
    <dgm:cxn modelId="{23FA0577-2B58-42B6-AA3C-7FB35543B443}" srcId="{4742A680-71B9-4F1C-B7D6-C69D1673DFFA}" destId="{C5A9E225-63E5-47A6-B89E-2A434203CCA8}" srcOrd="0" destOrd="0" parTransId="{73CAD3AE-78D7-479F-A037-AD5DACDC30AC}" sibTransId="{BB11DC3A-CEBA-45BC-AB32-F5F314DE9128}"/>
    <dgm:cxn modelId="{7B00CC7F-F975-4723-998B-E5E459221A71}" type="presOf" srcId="{C5A9E225-63E5-47A6-B89E-2A434203CCA8}" destId="{28B41ABB-416E-42CD-8DD8-77AD0EF8CDD9}" srcOrd="0" destOrd="0" presId="urn:microsoft.com/office/officeart/2005/8/layout/orgChart1"/>
    <dgm:cxn modelId="{C6332B87-BA17-4CF4-85C4-CFFAD4DFA26F}" srcId="{BA932863-6549-4175-B0DA-2561B4346FDD}" destId="{99C41290-D942-4F86-A1C1-054365BEB772}" srcOrd="0" destOrd="0" parTransId="{2342ED0A-EB8A-4B7E-80E1-3639E01589A4}" sibTransId="{7DCEA439-6F1A-4409-B3C6-BB8008C294D2}"/>
    <dgm:cxn modelId="{6732F087-D863-411B-A28D-4C5473782CAE}" type="presOf" srcId="{1EC32612-975D-4228-B004-683D095D846D}" destId="{0720BE76-EF4B-47E5-8312-F1BE731B4D04}" srcOrd="0" destOrd="0" presId="urn:microsoft.com/office/officeart/2005/8/layout/orgChart1"/>
    <dgm:cxn modelId="{3F19858F-4230-4CB9-A623-E19B4D2E0EC8}" type="presOf" srcId="{E0D90860-6669-415D-ACA0-6AD21F30DAC5}" destId="{637D9871-9065-4618-A3F8-59520754DE25}" srcOrd="1" destOrd="0" presId="urn:microsoft.com/office/officeart/2005/8/layout/orgChart1"/>
    <dgm:cxn modelId="{3E743893-3816-46F4-9583-F6360EE5E52D}" type="presOf" srcId="{DE03B28C-FEED-402B-B69A-1F92366DFF6E}" destId="{130CE2A1-4585-4A23-AA2A-733CFBC17FA6}" srcOrd="0" destOrd="0" presId="urn:microsoft.com/office/officeart/2005/8/layout/orgChart1"/>
    <dgm:cxn modelId="{81BCA198-0FFE-40E4-BF51-B3DBB4DB1643}" type="presOf" srcId="{776728FC-6790-4E9D-A153-50EA968BB9DD}" destId="{85A032FF-81DD-49C8-A24C-271E893DC057}" srcOrd="0" destOrd="0" presId="urn:microsoft.com/office/officeart/2005/8/layout/orgChart1"/>
    <dgm:cxn modelId="{DFB860B6-7B55-4D84-96FE-2D954E16FEC7}" srcId="{3CCDE731-6C55-433A-8D79-3FADB87E364A}" destId="{DAEFB16E-6C1F-4CF3-9261-A498CFDD5A44}" srcOrd="0" destOrd="0" parTransId="{FDD075ED-51F2-4D3E-A438-97C431138F94}" sibTransId="{68E748B8-CCDA-4FD6-8910-A81E5527E7C8}"/>
    <dgm:cxn modelId="{A6617DC0-6688-4D94-A1BB-8D1C5C529392}" type="presOf" srcId="{B4EA3D0C-FC93-47D3-B3E8-05B5546ED86F}" destId="{9A0A20D4-0A53-4D13-AEFD-E3397EBAE9A6}" srcOrd="0" destOrd="0" presId="urn:microsoft.com/office/officeart/2005/8/layout/orgChart1"/>
    <dgm:cxn modelId="{19355EC6-D42F-4369-81FA-DCA424CC0412}" type="presOf" srcId="{FDD075ED-51F2-4D3E-A438-97C431138F94}" destId="{E7A7A042-B3E2-4699-96EA-9221E0E19E92}" srcOrd="0" destOrd="0" presId="urn:microsoft.com/office/officeart/2005/8/layout/orgChart1"/>
    <dgm:cxn modelId="{9EE99BCE-1EB8-473D-847E-F40A67216901}" type="presOf" srcId="{419ACDA2-2DB6-42BB-A8DC-EF7584AE644F}" destId="{C9875885-E5AC-44AB-BCC8-F674895DF451}" srcOrd="1" destOrd="0" presId="urn:microsoft.com/office/officeart/2005/8/layout/orgChart1"/>
    <dgm:cxn modelId="{4652F6D9-973E-4B7E-8DD8-D3AEB04BD7E8}" type="presOf" srcId="{99C41290-D942-4F86-A1C1-054365BEB772}" destId="{11269E7B-3C35-4F4C-831F-F5C394224265}" srcOrd="0" destOrd="0" presId="urn:microsoft.com/office/officeart/2005/8/layout/orgChart1"/>
    <dgm:cxn modelId="{CD1CB0DF-49E0-4676-BC36-A47D9D2B333E}" type="presOf" srcId="{BA932863-6549-4175-B0DA-2561B4346FDD}" destId="{C32E6AB0-FD1B-4517-983B-3E0BEFCB983F}" srcOrd="0" destOrd="0" presId="urn:microsoft.com/office/officeart/2005/8/layout/orgChart1"/>
    <dgm:cxn modelId="{32F148E7-73E5-4F57-B85E-455005E8A4F5}" type="presOf" srcId="{BA932863-6549-4175-B0DA-2561B4346FDD}" destId="{7461A95A-9E8C-491A-B6C9-ED65A71D324C}" srcOrd="1" destOrd="0" presId="urn:microsoft.com/office/officeart/2005/8/layout/orgChart1"/>
    <dgm:cxn modelId="{4DED46E7-6C90-4A98-ABC9-086885827EE9}" type="presParOf" srcId="{EB2667AD-2B1F-45D7-958D-40F170A16078}" destId="{FD891E74-39CA-4BF1-A2D5-69D692537541}" srcOrd="0" destOrd="0" presId="urn:microsoft.com/office/officeart/2005/8/layout/orgChart1"/>
    <dgm:cxn modelId="{CF7F54D1-1D0D-4C08-A65A-05D29D31697F}" type="presParOf" srcId="{FD891E74-39CA-4BF1-A2D5-69D692537541}" destId="{1B059A97-77CA-4D5E-AB0E-85B509A74FB9}" srcOrd="0" destOrd="0" presId="urn:microsoft.com/office/officeart/2005/8/layout/orgChart1"/>
    <dgm:cxn modelId="{2EB4B6E0-1B10-4F7F-99A1-DAEA2CFDD8C6}" type="presParOf" srcId="{1B059A97-77CA-4D5E-AB0E-85B509A74FB9}" destId="{82F9468A-B34D-4ACD-B0C1-53D2A8F9070A}" srcOrd="0" destOrd="0" presId="urn:microsoft.com/office/officeart/2005/8/layout/orgChart1"/>
    <dgm:cxn modelId="{928A5C6D-6B6E-4759-A46F-C0BF76259E6C}" type="presParOf" srcId="{1B059A97-77CA-4D5E-AB0E-85B509A74FB9}" destId="{68FB054E-344D-4557-9B00-0A454C9541A9}" srcOrd="1" destOrd="0" presId="urn:microsoft.com/office/officeart/2005/8/layout/orgChart1"/>
    <dgm:cxn modelId="{0FA0D52E-F25C-4FA0-BD52-27F77E259D09}" type="presParOf" srcId="{FD891E74-39CA-4BF1-A2D5-69D692537541}" destId="{E1931915-110A-457E-BA71-F654D1D608F5}" srcOrd="1" destOrd="0" presId="urn:microsoft.com/office/officeart/2005/8/layout/orgChart1"/>
    <dgm:cxn modelId="{1C400B01-A73E-4C2D-AFC0-50D4A097EF77}" type="presParOf" srcId="{E1931915-110A-457E-BA71-F654D1D608F5}" destId="{E7A7A042-B3E2-4699-96EA-9221E0E19E92}" srcOrd="0" destOrd="0" presId="urn:microsoft.com/office/officeart/2005/8/layout/orgChart1"/>
    <dgm:cxn modelId="{58EFA3C9-DBCD-4843-BD96-5DEE201D6D01}" type="presParOf" srcId="{E1931915-110A-457E-BA71-F654D1D608F5}" destId="{B5DBC64F-8374-4AE2-95D8-1BB547D6C1F0}" srcOrd="1" destOrd="0" presId="urn:microsoft.com/office/officeart/2005/8/layout/orgChart1"/>
    <dgm:cxn modelId="{6F031A1E-1787-4DBA-AEFF-E6A036E4718F}" type="presParOf" srcId="{B5DBC64F-8374-4AE2-95D8-1BB547D6C1F0}" destId="{DD0D5BDD-E3EC-475A-A5D8-F776F574AF84}" srcOrd="0" destOrd="0" presId="urn:microsoft.com/office/officeart/2005/8/layout/orgChart1"/>
    <dgm:cxn modelId="{72C8FCED-21BA-4EF9-8491-2ABAC4B4F582}" type="presParOf" srcId="{DD0D5BDD-E3EC-475A-A5D8-F776F574AF84}" destId="{57BE004E-5905-4A23-9023-865A581F9273}" srcOrd="0" destOrd="0" presId="urn:microsoft.com/office/officeart/2005/8/layout/orgChart1"/>
    <dgm:cxn modelId="{DFBBB337-3BF7-43B7-BE86-AE7303380AD1}" type="presParOf" srcId="{DD0D5BDD-E3EC-475A-A5D8-F776F574AF84}" destId="{EBB2DB7A-07BA-446A-9611-AD63E87FE60C}" srcOrd="1" destOrd="0" presId="urn:microsoft.com/office/officeart/2005/8/layout/orgChart1"/>
    <dgm:cxn modelId="{0D52588B-9423-44E9-A602-3EA0C677B39B}" type="presParOf" srcId="{B5DBC64F-8374-4AE2-95D8-1BB547D6C1F0}" destId="{0E7C7153-B1E9-4FB8-850F-F222105B23C5}" srcOrd="1" destOrd="0" presId="urn:microsoft.com/office/officeart/2005/8/layout/orgChart1"/>
    <dgm:cxn modelId="{600E2A6A-D09B-4695-B051-876C0FE7BE12}" type="presParOf" srcId="{0E7C7153-B1E9-4FB8-850F-F222105B23C5}" destId="{F7F761C6-2831-41EC-933F-25AB898E257A}" srcOrd="0" destOrd="0" presId="urn:microsoft.com/office/officeart/2005/8/layout/orgChart1"/>
    <dgm:cxn modelId="{FE176D34-A0C4-4439-8038-B5E8E3E939FA}" type="presParOf" srcId="{0E7C7153-B1E9-4FB8-850F-F222105B23C5}" destId="{0634EA1F-1E48-4B0E-8A1F-8686E3C9CA2C}" srcOrd="1" destOrd="0" presId="urn:microsoft.com/office/officeart/2005/8/layout/orgChart1"/>
    <dgm:cxn modelId="{4D405A3F-A0C9-44C0-A8E8-29C75E5CAD88}" type="presParOf" srcId="{0634EA1F-1E48-4B0E-8A1F-8686E3C9CA2C}" destId="{C24D523B-5BE2-420D-82C6-6B4F6DF81D6E}" srcOrd="0" destOrd="0" presId="urn:microsoft.com/office/officeart/2005/8/layout/orgChart1"/>
    <dgm:cxn modelId="{5D055F59-DF0D-4151-8D86-C5265807C331}" type="presParOf" srcId="{C24D523B-5BE2-420D-82C6-6B4F6DF81D6E}" destId="{0720BE76-EF4B-47E5-8312-F1BE731B4D04}" srcOrd="0" destOrd="0" presId="urn:microsoft.com/office/officeart/2005/8/layout/orgChart1"/>
    <dgm:cxn modelId="{F9F359D4-7FA8-4028-9C5F-E103007965E7}" type="presParOf" srcId="{C24D523B-5BE2-420D-82C6-6B4F6DF81D6E}" destId="{67266EC6-DC1D-4F12-8B51-8D50ED939251}" srcOrd="1" destOrd="0" presId="urn:microsoft.com/office/officeart/2005/8/layout/orgChart1"/>
    <dgm:cxn modelId="{C0A41352-5690-435A-A1A0-558C84B606CA}" type="presParOf" srcId="{0634EA1F-1E48-4B0E-8A1F-8686E3C9CA2C}" destId="{D640B182-CDB5-455C-967B-D594374A6101}" srcOrd="1" destOrd="0" presId="urn:microsoft.com/office/officeart/2005/8/layout/orgChart1"/>
    <dgm:cxn modelId="{53308E3B-0859-4EB5-BF6C-33A6221CB646}" type="presParOf" srcId="{D640B182-CDB5-455C-967B-D594374A6101}" destId="{9A0A20D4-0A53-4D13-AEFD-E3397EBAE9A6}" srcOrd="0" destOrd="0" presId="urn:microsoft.com/office/officeart/2005/8/layout/orgChart1"/>
    <dgm:cxn modelId="{A06B42BC-F021-4DA2-B749-3A5FE6FC6411}" type="presParOf" srcId="{D640B182-CDB5-455C-967B-D594374A6101}" destId="{53EC4C88-AB5E-4820-82B1-2ECF11336387}" srcOrd="1" destOrd="0" presId="urn:microsoft.com/office/officeart/2005/8/layout/orgChart1"/>
    <dgm:cxn modelId="{88DD4D95-DAAE-4C9C-895A-FB4631883580}" type="presParOf" srcId="{53EC4C88-AB5E-4820-82B1-2ECF11336387}" destId="{C1EFC084-610D-42C3-9481-FE8A1CCA0AC2}" srcOrd="0" destOrd="0" presId="urn:microsoft.com/office/officeart/2005/8/layout/orgChart1"/>
    <dgm:cxn modelId="{FB6F6C38-29CC-44C4-B645-9E7B997DE3BD}" type="presParOf" srcId="{C1EFC084-610D-42C3-9481-FE8A1CCA0AC2}" destId="{95C6FC4C-D75C-49FE-998E-A09119C21296}" srcOrd="0" destOrd="0" presId="urn:microsoft.com/office/officeart/2005/8/layout/orgChart1"/>
    <dgm:cxn modelId="{5FF13903-DA67-4472-896E-F6D719155047}" type="presParOf" srcId="{C1EFC084-610D-42C3-9481-FE8A1CCA0AC2}" destId="{637D9871-9065-4618-A3F8-59520754DE25}" srcOrd="1" destOrd="0" presId="urn:microsoft.com/office/officeart/2005/8/layout/orgChart1"/>
    <dgm:cxn modelId="{0FA3D925-CDC6-467E-B599-ED8EFA64CAD3}" type="presParOf" srcId="{53EC4C88-AB5E-4820-82B1-2ECF11336387}" destId="{F330ABB5-91DF-48DA-85AE-5CB635FE212C}" srcOrd="1" destOrd="0" presId="urn:microsoft.com/office/officeart/2005/8/layout/orgChart1"/>
    <dgm:cxn modelId="{3DBEC4CD-99EE-4D90-82BF-9509A2D4121E}" type="presParOf" srcId="{53EC4C88-AB5E-4820-82B1-2ECF11336387}" destId="{E4D22EE8-19ED-4456-83BC-2ED44C578171}" srcOrd="2" destOrd="0" presId="urn:microsoft.com/office/officeart/2005/8/layout/orgChart1"/>
    <dgm:cxn modelId="{BBAF6D40-403F-44F8-A8FB-B10C60938BE7}" type="presParOf" srcId="{0634EA1F-1E48-4B0E-8A1F-8686E3C9CA2C}" destId="{C4F4C623-4766-4845-AF49-A1D7BFD983D1}" srcOrd="2" destOrd="0" presId="urn:microsoft.com/office/officeart/2005/8/layout/orgChart1"/>
    <dgm:cxn modelId="{62F20746-E178-404D-8D15-67B3CFF81829}" type="presParOf" srcId="{B5DBC64F-8374-4AE2-95D8-1BB547D6C1F0}" destId="{EDE0BD11-6831-4ADF-BFC2-BE0C76102A80}" srcOrd="2" destOrd="0" presId="urn:microsoft.com/office/officeart/2005/8/layout/orgChart1"/>
    <dgm:cxn modelId="{8E017109-7B95-4463-BB3E-8BDD591A4648}" type="presParOf" srcId="{E1931915-110A-457E-BA71-F654D1D608F5}" destId="{6E8D5973-95BC-462F-84E9-BD30C501925E}" srcOrd="2" destOrd="0" presId="urn:microsoft.com/office/officeart/2005/8/layout/orgChart1"/>
    <dgm:cxn modelId="{5FB8AAE5-2C39-4FBD-8722-95D3C6B2C66C}" type="presParOf" srcId="{E1931915-110A-457E-BA71-F654D1D608F5}" destId="{5294DCD5-0299-484A-B7CC-E2B658D0EC14}" srcOrd="3" destOrd="0" presId="urn:microsoft.com/office/officeart/2005/8/layout/orgChart1"/>
    <dgm:cxn modelId="{6BAFB7C6-F0E8-455F-A2D7-9EDD6E81E3DE}" type="presParOf" srcId="{5294DCD5-0299-484A-B7CC-E2B658D0EC14}" destId="{6E475476-673C-47D1-851A-168A450EFEB1}" srcOrd="0" destOrd="0" presId="urn:microsoft.com/office/officeart/2005/8/layout/orgChart1"/>
    <dgm:cxn modelId="{6E0E0CE9-50E8-4F0B-8695-87287F96B312}" type="presParOf" srcId="{6E475476-673C-47D1-851A-168A450EFEB1}" destId="{55AC3162-A63C-4574-A0C6-6DAE56467076}" srcOrd="0" destOrd="0" presId="urn:microsoft.com/office/officeart/2005/8/layout/orgChart1"/>
    <dgm:cxn modelId="{FBDCFB4F-4FE2-4FAE-A3BA-5D9BA441836B}" type="presParOf" srcId="{6E475476-673C-47D1-851A-168A450EFEB1}" destId="{FA94E2E5-D690-4EC6-B98C-4092DBD808DA}" srcOrd="1" destOrd="0" presId="urn:microsoft.com/office/officeart/2005/8/layout/orgChart1"/>
    <dgm:cxn modelId="{D2F435F3-0328-4CD9-8407-2039F0FBDF74}" type="presParOf" srcId="{5294DCD5-0299-484A-B7CC-E2B658D0EC14}" destId="{2CFCAB86-A8BA-4234-85B4-BBCA4CAE0FE1}" srcOrd="1" destOrd="0" presId="urn:microsoft.com/office/officeart/2005/8/layout/orgChart1"/>
    <dgm:cxn modelId="{F2FF93B7-514D-4D97-B43E-16F93DB97AEF}" type="presParOf" srcId="{2CFCAB86-A8BA-4234-85B4-BBCA4CAE0FE1}" destId="{85A032FF-81DD-49C8-A24C-271E893DC057}" srcOrd="0" destOrd="0" presId="urn:microsoft.com/office/officeart/2005/8/layout/orgChart1"/>
    <dgm:cxn modelId="{B022D792-7865-4D34-A817-1FEC74110B95}" type="presParOf" srcId="{2CFCAB86-A8BA-4234-85B4-BBCA4CAE0FE1}" destId="{EF7538EA-92A2-4B2E-BAFF-A510D1EC1D23}" srcOrd="1" destOrd="0" presId="urn:microsoft.com/office/officeart/2005/8/layout/orgChart1"/>
    <dgm:cxn modelId="{3D460C6F-6D0C-478D-AD90-9C92130682BE}" type="presParOf" srcId="{EF7538EA-92A2-4B2E-BAFF-A510D1EC1D23}" destId="{A8F4D0CA-4A00-4A4A-9BE9-0FBCCDFFFB3D}" srcOrd="0" destOrd="0" presId="urn:microsoft.com/office/officeart/2005/8/layout/orgChart1"/>
    <dgm:cxn modelId="{0DED3E12-EBC2-407E-A8AF-3483424D36C8}" type="presParOf" srcId="{A8F4D0CA-4A00-4A4A-9BE9-0FBCCDFFFB3D}" destId="{4AE4ABC8-D564-4ACA-AF0E-EB0BF4F14350}" srcOrd="0" destOrd="0" presId="urn:microsoft.com/office/officeart/2005/8/layout/orgChart1"/>
    <dgm:cxn modelId="{67E457E1-65A0-47C7-9B79-C17410411D42}" type="presParOf" srcId="{A8F4D0CA-4A00-4A4A-9BE9-0FBCCDFFFB3D}" destId="{C7B597A5-07FA-4F53-A0CD-68597FB9C6C3}" srcOrd="1" destOrd="0" presId="urn:microsoft.com/office/officeart/2005/8/layout/orgChart1"/>
    <dgm:cxn modelId="{4FB4B2AB-AA4D-4A81-B7C9-19E10F8E040D}" type="presParOf" srcId="{EF7538EA-92A2-4B2E-BAFF-A510D1EC1D23}" destId="{16C4CFA2-6C41-41A9-A538-AEA4895E9939}" srcOrd="1" destOrd="0" presId="urn:microsoft.com/office/officeart/2005/8/layout/orgChart1"/>
    <dgm:cxn modelId="{2A8006A7-97D4-41BE-8B4C-DD59D0BE2A1D}" type="presParOf" srcId="{16C4CFA2-6C41-41A9-A538-AEA4895E9939}" destId="{E71EA239-E3B5-48AB-8312-E999F1D5FBA5}" srcOrd="0" destOrd="0" presId="urn:microsoft.com/office/officeart/2005/8/layout/orgChart1"/>
    <dgm:cxn modelId="{5BB42484-4801-40EB-8A4E-04C128628AB1}" type="presParOf" srcId="{16C4CFA2-6C41-41A9-A538-AEA4895E9939}" destId="{BD4650A4-53E3-409E-9DA1-9A955A5CEF11}" srcOrd="1" destOrd="0" presId="urn:microsoft.com/office/officeart/2005/8/layout/orgChart1"/>
    <dgm:cxn modelId="{F88B41D7-0B71-4D79-A3C3-824D228884F0}" type="presParOf" srcId="{BD4650A4-53E3-409E-9DA1-9A955A5CEF11}" destId="{B0622AD8-1FD3-4472-BD50-10353BD89294}" srcOrd="0" destOrd="0" presId="urn:microsoft.com/office/officeart/2005/8/layout/orgChart1"/>
    <dgm:cxn modelId="{F3883044-60FF-4EDF-A4A0-E3433775EA73}" type="presParOf" srcId="{B0622AD8-1FD3-4472-BD50-10353BD89294}" destId="{28B41ABB-416E-42CD-8DD8-77AD0EF8CDD9}" srcOrd="0" destOrd="0" presId="urn:microsoft.com/office/officeart/2005/8/layout/orgChart1"/>
    <dgm:cxn modelId="{1C693ED3-7E20-4840-BF54-6BC218A7F6DF}" type="presParOf" srcId="{B0622AD8-1FD3-4472-BD50-10353BD89294}" destId="{C971AD2F-E7CE-455B-9DF1-A8BA030A6AD9}" srcOrd="1" destOrd="0" presId="urn:microsoft.com/office/officeart/2005/8/layout/orgChart1"/>
    <dgm:cxn modelId="{72166E48-751C-4879-9EA9-906619FB3913}" type="presParOf" srcId="{BD4650A4-53E3-409E-9DA1-9A955A5CEF11}" destId="{5DD39235-9F07-450C-A528-07EDCCE1E0AB}" srcOrd="1" destOrd="0" presId="urn:microsoft.com/office/officeart/2005/8/layout/orgChart1"/>
    <dgm:cxn modelId="{5420849D-12DA-46E3-9BC3-B2DAA9D4F37A}" type="presParOf" srcId="{BD4650A4-53E3-409E-9DA1-9A955A5CEF11}" destId="{C5028A9C-82F4-43DF-93AC-A8290F297DF5}" srcOrd="2" destOrd="0" presId="urn:microsoft.com/office/officeart/2005/8/layout/orgChart1"/>
    <dgm:cxn modelId="{56EE4DEF-2637-4B99-8115-7C698A03D1A8}" type="presParOf" srcId="{EF7538EA-92A2-4B2E-BAFF-A510D1EC1D23}" destId="{1132D352-9E06-4C07-B748-A3F1F9E9D350}" srcOrd="2" destOrd="0" presId="urn:microsoft.com/office/officeart/2005/8/layout/orgChart1"/>
    <dgm:cxn modelId="{0DA30B2E-CE01-467A-BEFD-BEC4F08399AB}" type="presParOf" srcId="{5294DCD5-0299-484A-B7CC-E2B658D0EC14}" destId="{75F9254A-CFF4-459E-8A21-873D7434E362}" srcOrd="2" destOrd="0" presId="urn:microsoft.com/office/officeart/2005/8/layout/orgChart1"/>
    <dgm:cxn modelId="{A8AB798A-640E-49E0-A8B9-0B5B35587818}" type="presParOf" srcId="{E1931915-110A-457E-BA71-F654D1D608F5}" destId="{130CE2A1-4585-4A23-AA2A-733CFBC17FA6}" srcOrd="4" destOrd="0" presId="urn:microsoft.com/office/officeart/2005/8/layout/orgChart1"/>
    <dgm:cxn modelId="{900F8CD4-DD7E-47C4-85B0-2BABAD14A234}" type="presParOf" srcId="{E1931915-110A-457E-BA71-F654D1D608F5}" destId="{B0E66C13-85D0-47B0-8861-FCC73F065387}" srcOrd="5" destOrd="0" presId="urn:microsoft.com/office/officeart/2005/8/layout/orgChart1"/>
    <dgm:cxn modelId="{9FAAF6D5-040A-433D-A0CF-026642A0882F}" type="presParOf" srcId="{B0E66C13-85D0-47B0-8861-FCC73F065387}" destId="{8D40D334-E88B-4895-B150-6E6B952DE2A6}" srcOrd="0" destOrd="0" presId="urn:microsoft.com/office/officeart/2005/8/layout/orgChart1"/>
    <dgm:cxn modelId="{73FD2B10-BE8E-47D7-ACE1-03C9816F7B51}" type="presParOf" srcId="{8D40D334-E88B-4895-B150-6E6B952DE2A6}" destId="{CE626A37-9D66-4ECD-8A6A-DC4242EC2EE9}" srcOrd="0" destOrd="0" presId="urn:microsoft.com/office/officeart/2005/8/layout/orgChart1"/>
    <dgm:cxn modelId="{B1A7CF18-BE60-405F-BFE4-6FC0668F3434}" type="presParOf" srcId="{8D40D334-E88B-4895-B150-6E6B952DE2A6}" destId="{C9875885-E5AC-44AB-BCC8-F674895DF451}" srcOrd="1" destOrd="0" presId="urn:microsoft.com/office/officeart/2005/8/layout/orgChart1"/>
    <dgm:cxn modelId="{5D9D7DA2-BF0F-432F-9366-A8532899A952}" type="presParOf" srcId="{B0E66C13-85D0-47B0-8861-FCC73F065387}" destId="{9FCDBEF5-3F7C-49FE-8060-8A521799AF90}" srcOrd="1" destOrd="0" presId="urn:microsoft.com/office/officeart/2005/8/layout/orgChart1"/>
    <dgm:cxn modelId="{633EC8D4-BA1C-45C9-8156-F50262EB61C2}" type="presParOf" srcId="{9FCDBEF5-3F7C-49FE-8060-8A521799AF90}" destId="{AC5DD1F1-50E7-443F-A73F-2F284382882F}" srcOrd="0" destOrd="0" presId="urn:microsoft.com/office/officeart/2005/8/layout/orgChart1"/>
    <dgm:cxn modelId="{73090329-BA17-4273-A1B4-F1DF7179A5F2}" type="presParOf" srcId="{9FCDBEF5-3F7C-49FE-8060-8A521799AF90}" destId="{48E8BB9D-F5CC-447E-B154-45B741DDFB0B}" srcOrd="1" destOrd="0" presId="urn:microsoft.com/office/officeart/2005/8/layout/orgChart1"/>
    <dgm:cxn modelId="{ADE8D39D-19B8-45BB-8F1C-AE8372B6FCFD}" type="presParOf" srcId="{48E8BB9D-F5CC-447E-B154-45B741DDFB0B}" destId="{651690E6-ABCB-4665-9E61-BDAFF1FB2CE1}" srcOrd="0" destOrd="0" presId="urn:microsoft.com/office/officeart/2005/8/layout/orgChart1"/>
    <dgm:cxn modelId="{A8843993-C1DB-402B-B0E9-8C1757AD33BF}" type="presParOf" srcId="{651690E6-ABCB-4665-9E61-BDAFF1FB2CE1}" destId="{C32E6AB0-FD1B-4517-983B-3E0BEFCB983F}" srcOrd="0" destOrd="0" presId="urn:microsoft.com/office/officeart/2005/8/layout/orgChart1"/>
    <dgm:cxn modelId="{42CA6552-5C20-43E5-A0DC-17B6C7D4A724}" type="presParOf" srcId="{651690E6-ABCB-4665-9E61-BDAFF1FB2CE1}" destId="{7461A95A-9E8C-491A-B6C9-ED65A71D324C}" srcOrd="1" destOrd="0" presId="urn:microsoft.com/office/officeart/2005/8/layout/orgChart1"/>
    <dgm:cxn modelId="{E5DF18A4-4AC7-4F54-9D1C-5AEB6F54FD0A}" type="presParOf" srcId="{48E8BB9D-F5CC-447E-B154-45B741DDFB0B}" destId="{C507AF5A-FDF3-4EFF-A8A0-9CAACE388E4F}" srcOrd="1" destOrd="0" presId="urn:microsoft.com/office/officeart/2005/8/layout/orgChart1"/>
    <dgm:cxn modelId="{42BC94FF-273F-4EF0-B59E-E988766DD4C6}" type="presParOf" srcId="{C507AF5A-FDF3-4EFF-A8A0-9CAACE388E4F}" destId="{D63C96B8-70EE-4E9C-8D59-5101CF1E3601}" srcOrd="0" destOrd="0" presId="urn:microsoft.com/office/officeart/2005/8/layout/orgChart1"/>
    <dgm:cxn modelId="{39414CA7-38B2-4CB5-A887-83306E91ACF6}" type="presParOf" srcId="{C507AF5A-FDF3-4EFF-A8A0-9CAACE388E4F}" destId="{B2BB5807-30FF-4421-BEBC-D9760AC72284}" srcOrd="1" destOrd="0" presId="urn:microsoft.com/office/officeart/2005/8/layout/orgChart1"/>
    <dgm:cxn modelId="{3903E5FF-3343-4805-83FA-503C90F61666}" type="presParOf" srcId="{B2BB5807-30FF-4421-BEBC-D9760AC72284}" destId="{C937306E-BC58-42C3-BB0D-9156783CA5DE}" srcOrd="0" destOrd="0" presId="urn:microsoft.com/office/officeart/2005/8/layout/orgChart1"/>
    <dgm:cxn modelId="{3FC052F2-0ACD-412B-8797-B9804560C2EC}" type="presParOf" srcId="{C937306E-BC58-42C3-BB0D-9156783CA5DE}" destId="{11269E7B-3C35-4F4C-831F-F5C394224265}" srcOrd="0" destOrd="0" presId="urn:microsoft.com/office/officeart/2005/8/layout/orgChart1"/>
    <dgm:cxn modelId="{D9B13C03-4D6E-4CED-A8B1-B487B98A5209}" type="presParOf" srcId="{C937306E-BC58-42C3-BB0D-9156783CA5DE}" destId="{42164180-4E7F-4BFA-9C26-6937A8D82CDE}" srcOrd="1" destOrd="0" presId="urn:microsoft.com/office/officeart/2005/8/layout/orgChart1"/>
    <dgm:cxn modelId="{24E33948-F0F2-4D9E-8D1A-B56069283B1E}" type="presParOf" srcId="{B2BB5807-30FF-4421-BEBC-D9760AC72284}" destId="{DCF623C1-F99A-4ADD-8886-02F5B3830B26}" srcOrd="1" destOrd="0" presId="urn:microsoft.com/office/officeart/2005/8/layout/orgChart1"/>
    <dgm:cxn modelId="{11F517C6-6336-41F0-9AD9-16637B71BE19}" type="presParOf" srcId="{B2BB5807-30FF-4421-BEBC-D9760AC72284}" destId="{654457CB-703F-4B51-BE20-C1D04FFA219F}" srcOrd="2" destOrd="0" presId="urn:microsoft.com/office/officeart/2005/8/layout/orgChart1"/>
    <dgm:cxn modelId="{A0BCD8A9-E9C8-4C08-B690-A7FA7B22B514}" type="presParOf" srcId="{48E8BB9D-F5CC-447E-B154-45B741DDFB0B}" destId="{654D6A29-A242-4CDB-AB68-E8D9F0DA3647}" srcOrd="2" destOrd="0" presId="urn:microsoft.com/office/officeart/2005/8/layout/orgChart1"/>
    <dgm:cxn modelId="{C52445E6-FC07-43DC-A72A-5A8B0C52C1E8}" type="presParOf" srcId="{B0E66C13-85D0-47B0-8861-FCC73F065387}" destId="{243A8344-2B0A-4068-B7A1-5233EA299A6A}" srcOrd="2" destOrd="0" presId="urn:microsoft.com/office/officeart/2005/8/layout/orgChart1"/>
    <dgm:cxn modelId="{BF20061E-614D-4FA3-90E9-5725C15C2AB1}" type="presParOf" srcId="{FD891E74-39CA-4BF1-A2D5-69D692537541}" destId="{90B3B6B0-1324-4A51-8ABA-5A252A35643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06B8EA-E781-4242-826A-8F832D5BA9D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10E6804-03E6-4099-BA68-068D968EF4DC}">
      <dgm:prSet phldrT="[Text]" custT="1"/>
      <dgm:spPr/>
      <dgm:t>
        <a:bodyPr/>
        <a:lstStyle/>
        <a:p>
          <a:r>
            <a:rPr lang="de-DE" sz="3200" b="1" u="sng" dirty="0">
              <a:latin typeface="Arial Narrow" panose="020B0606020202030204" pitchFamily="34" charset="0"/>
            </a:rPr>
            <a:t>Praktikum im Ausland</a:t>
          </a:r>
        </a:p>
      </dgm:t>
    </dgm:pt>
    <dgm:pt modelId="{036C29E7-A090-42D7-B003-EFFFDF3480DC}" type="parTrans" cxnId="{973766B3-396F-4D69-9F64-8606EEEA694C}">
      <dgm:prSet/>
      <dgm:spPr/>
      <dgm:t>
        <a:bodyPr/>
        <a:lstStyle/>
        <a:p>
          <a:endParaRPr lang="de-DE"/>
        </a:p>
      </dgm:t>
    </dgm:pt>
    <dgm:pt modelId="{CCF6AE98-A4FB-42BC-B2CB-174767F8D25C}" type="sibTrans" cxnId="{973766B3-396F-4D69-9F64-8606EEEA694C}">
      <dgm:prSet/>
      <dgm:spPr/>
      <dgm:t>
        <a:bodyPr/>
        <a:lstStyle/>
        <a:p>
          <a:endParaRPr lang="de-DE"/>
        </a:p>
      </dgm:t>
    </dgm:pt>
    <dgm:pt modelId="{280D4EE6-4125-4347-BA8F-40D31DF1616D}">
      <dgm:prSet phldrT="[Text]" custT="1"/>
      <dgm:spPr/>
      <dgm:t>
        <a:bodyPr/>
        <a:lstStyle/>
        <a:p>
          <a:r>
            <a:rPr lang="de-DE" sz="2800" b="1" dirty="0">
              <a:solidFill>
                <a:schemeClr val="bg1"/>
              </a:solidFill>
              <a:latin typeface="Arial Narrow" panose="020B0606020202030204" pitchFamily="34" charset="0"/>
            </a:rPr>
            <a:t>ERASMUS</a:t>
          </a:r>
        </a:p>
      </dgm:t>
    </dgm:pt>
    <dgm:pt modelId="{774E8BC0-939C-4897-806A-58CE0CEAB2D5}" type="parTrans" cxnId="{92D8A381-C636-44F0-8B56-2031CEE2A5D9}">
      <dgm:prSet/>
      <dgm:spPr/>
      <dgm:t>
        <a:bodyPr/>
        <a:lstStyle/>
        <a:p>
          <a:endParaRPr lang="de-DE"/>
        </a:p>
      </dgm:t>
    </dgm:pt>
    <dgm:pt modelId="{0C921302-B484-4CCA-8BCA-0E92A91A477E}" type="sibTrans" cxnId="{92D8A381-C636-44F0-8B56-2031CEE2A5D9}">
      <dgm:prSet/>
      <dgm:spPr/>
      <dgm:t>
        <a:bodyPr/>
        <a:lstStyle/>
        <a:p>
          <a:endParaRPr lang="de-DE"/>
        </a:p>
      </dgm:t>
    </dgm:pt>
    <dgm:pt modelId="{ACDEF9C6-80D7-488D-A9D8-94880BD1A52E}">
      <dgm:prSet phldrT="[Text]" custT="1"/>
      <dgm:spPr/>
      <dgm:t>
        <a:bodyPr/>
        <a:lstStyle/>
        <a:p>
          <a:r>
            <a:rPr lang="de-DE" sz="2800" b="1" dirty="0">
              <a:latin typeface="Arial Narrow" panose="020B0606020202030204" pitchFamily="34" charset="0"/>
            </a:rPr>
            <a:t>weltweit</a:t>
          </a:r>
        </a:p>
      </dgm:t>
    </dgm:pt>
    <dgm:pt modelId="{B40EC376-F46E-475F-9F1A-D24BDEE4C87C}" type="parTrans" cxnId="{83D0BE35-616C-4716-9B37-992E16899CC6}">
      <dgm:prSet/>
      <dgm:spPr/>
      <dgm:t>
        <a:bodyPr/>
        <a:lstStyle/>
        <a:p>
          <a:endParaRPr lang="de-DE"/>
        </a:p>
      </dgm:t>
    </dgm:pt>
    <dgm:pt modelId="{BAFDCFAD-D6D1-4FAA-86E5-5A93E6AAFA09}" type="sibTrans" cxnId="{83D0BE35-616C-4716-9B37-992E16899CC6}">
      <dgm:prSet/>
      <dgm:spPr/>
      <dgm:t>
        <a:bodyPr/>
        <a:lstStyle/>
        <a:p>
          <a:endParaRPr lang="de-DE"/>
        </a:p>
      </dgm:t>
    </dgm:pt>
    <dgm:pt modelId="{95B9046D-615B-4DD8-AD40-06C74184B259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Selbstständig organisiert oder vermittelt durch </a:t>
          </a:r>
          <a:r>
            <a:rPr lang="de-DE" u="none" dirty="0">
              <a:solidFill>
                <a:schemeClr val="bg1"/>
              </a:solidFill>
              <a:latin typeface="Arial Narrow" panose="020B0606020202030204" pitchFamily="34" charset="0"/>
            </a:rPr>
            <a:t>EU-Praktikum-Büro der TU Ilmenau</a:t>
          </a:r>
        </a:p>
      </dgm:t>
    </dgm:pt>
    <dgm:pt modelId="{C56DC005-9A19-4591-AF2A-A901399BB804}" type="parTrans" cxnId="{0AEE3482-BE41-4E71-8F9E-24F7E2848215}">
      <dgm:prSet/>
      <dgm:spPr/>
      <dgm:t>
        <a:bodyPr/>
        <a:lstStyle/>
        <a:p>
          <a:endParaRPr lang="de-DE"/>
        </a:p>
      </dgm:t>
    </dgm:pt>
    <dgm:pt modelId="{8C8AFA6C-D915-4C0E-8A28-926D45501D0E}" type="sibTrans" cxnId="{0AEE3482-BE41-4E71-8F9E-24F7E2848215}">
      <dgm:prSet/>
      <dgm:spPr/>
      <dgm:t>
        <a:bodyPr/>
        <a:lstStyle/>
        <a:p>
          <a:endParaRPr lang="de-DE"/>
        </a:p>
      </dgm:t>
    </dgm:pt>
    <dgm:pt modelId="{17328F0C-EBDA-4B3D-ABFE-4279AAB6108C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Finanziell gefördert durch ERASMUS</a:t>
          </a:r>
        </a:p>
      </dgm:t>
    </dgm:pt>
    <dgm:pt modelId="{0D636DE8-CA31-4BBE-B884-AC418EEB4EAA}" type="parTrans" cxnId="{A81DAD2B-E14B-418A-B3A4-038241C052C1}">
      <dgm:prSet/>
      <dgm:spPr/>
      <dgm:t>
        <a:bodyPr/>
        <a:lstStyle/>
        <a:p>
          <a:endParaRPr lang="de-DE"/>
        </a:p>
      </dgm:t>
    </dgm:pt>
    <dgm:pt modelId="{E10942BA-0D29-4E77-8305-8265243FD8D7}" type="sibTrans" cxnId="{A81DAD2B-E14B-418A-B3A4-038241C052C1}">
      <dgm:prSet/>
      <dgm:spPr/>
      <dgm:t>
        <a:bodyPr/>
        <a:lstStyle/>
        <a:p>
          <a:endParaRPr lang="de-DE"/>
        </a:p>
      </dgm:t>
    </dgm:pt>
    <dgm:pt modelId="{9442056A-13B1-40D7-B66E-017E85AF4AE5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Selbstständig organisiert oder vermittelt durch Vereine (IAESTE, AISEC u.a.)</a:t>
          </a:r>
        </a:p>
      </dgm:t>
    </dgm:pt>
    <dgm:pt modelId="{9F9DD10C-332F-4C8C-9DC4-5775CA4CEBB7}" type="parTrans" cxnId="{95A5A5ED-ECF2-406F-A995-D35CA66ABB89}">
      <dgm:prSet/>
      <dgm:spPr/>
      <dgm:t>
        <a:bodyPr/>
        <a:lstStyle/>
        <a:p>
          <a:endParaRPr lang="de-DE"/>
        </a:p>
      </dgm:t>
    </dgm:pt>
    <dgm:pt modelId="{7B90E07B-80E3-4B44-B1DC-E367F7DBDA39}" type="sibTrans" cxnId="{95A5A5ED-ECF2-406F-A995-D35CA66ABB89}">
      <dgm:prSet/>
      <dgm:spPr/>
      <dgm:t>
        <a:bodyPr/>
        <a:lstStyle/>
        <a:p>
          <a:endParaRPr lang="de-DE"/>
        </a:p>
      </dgm:t>
    </dgm:pt>
    <dgm:pt modelId="{FD4F5D1B-8C68-47F6-89E3-C0CBEAB55EE0}">
      <dgm:prSet/>
      <dgm:spPr/>
      <dgm:t>
        <a:bodyPr/>
        <a:lstStyle/>
        <a:p>
          <a:r>
            <a:rPr lang="de-DE" dirty="0">
              <a:latin typeface="Arial Narrow" panose="020B0606020202030204" pitchFamily="34" charset="0"/>
            </a:rPr>
            <a:t>Finanziell gefördert durch Vereine ebd. u.a.</a:t>
          </a:r>
        </a:p>
      </dgm:t>
    </dgm:pt>
    <dgm:pt modelId="{F7433A20-EFD0-4FC2-BCF7-80C7FFAC6824}" type="parTrans" cxnId="{E2097F38-9D0F-4DDF-B547-A9890C7E2CF6}">
      <dgm:prSet/>
      <dgm:spPr/>
      <dgm:t>
        <a:bodyPr/>
        <a:lstStyle/>
        <a:p>
          <a:endParaRPr lang="de-DE"/>
        </a:p>
      </dgm:t>
    </dgm:pt>
    <dgm:pt modelId="{F990E8A5-6CB7-4422-8347-9CD97647C65F}" type="sibTrans" cxnId="{E2097F38-9D0F-4DDF-B547-A9890C7E2CF6}">
      <dgm:prSet/>
      <dgm:spPr/>
      <dgm:t>
        <a:bodyPr/>
        <a:lstStyle/>
        <a:p>
          <a:endParaRPr lang="de-DE"/>
        </a:p>
      </dgm:t>
    </dgm:pt>
    <dgm:pt modelId="{F179BD4C-0CFA-4F12-84F6-F3C7405B3469}" type="pres">
      <dgm:prSet presAssocID="{A806B8EA-E781-4242-826A-8F832D5BA9D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CB8C447-7F38-40DD-89AD-A006D979BDC3}" type="pres">
      <dgm:prSet presAssocID="{A10E6804-03E6-4099-BA68-068D968EF4DC}" presName="hierRoot1" presStyleCnt="0">
        <dgm:presLayoutVars>
          <dgm:hierBranch val="init"/>
        </dgm:presLayoutVars>
      </dgm:prSet>
      <dgm:spPr/>
    </dgm:pt>
    <dgm:pt modelId="{D4CD937B-3F46-4407-8A4E-22D9E9BBFF38}" type="pres">
      <dgm:prSet presAssocID="{A10E6804-03E6-4099-BA68-068D968EF4DC}" presName="rootComposite1" presStyleCnt="0"/>
      <dgm:spPr/>
    </dgm:pt>
    <dgm:pt modelId="{3A58649D-20DA-4E7E-A00D-32D4CDDA0D02}" type="pres">
      <dgm:prSet presAssocID="{A10E6804-03E6-4099-BA68-068D968EF4DC}" presName="rootText1" presStyleLbl="node0" presStyleIdx="0" presStyleCnt="1">
        <dgm:presLayoutVars>
          <dgm:chPref val="3"/>
        </dgm:presLayoutVars>
      </dgm:prSet>
      <dgm:spPr/>
    </dgm:pt>
    <dgm:pt modelId="{3DFEFCE5-3D36-49C2-9211-E74FEC4D6FA5}" type="pres">
      <dgm:prSet presAssocID="{A10E6804-03E6-4099-BA68-068D968EF4DC}" presName="rootConnector1" presStyleLbl="node1" presStyleIdx="0" presStyleCnt="0"/>
      <dgm:spPr/>
    </dgm:pt>
    <dgm:pt modelId="{0D554B42-15CA-4BE9-9BE1-4CCA5A0C9BAF}" type="pres">
      <dgm:prSet presAssocID="{A10E6804-03E6-4099-BA68-068D968EF4DC}" presName="hierChild2" presStyleCnt="0"/>
      <dgm:spPr/>
    </dgm:pt>
    <dgm:pt modelId="{0B026CB6-BDA0-4598-A461-4AF06CCBA3E0}" type="pres">
      <dgm:prSet presAssocID="{774E8BC0-939C-4897-806A-58CE0CEAB2D5}" presName="Name37" presStyleLbl="parChTrans1D2" presStyleIdx="0" presStyleCnt="2"/>
      <dgm:spPr/>
    </dgm:pt>
    <dgm:pt modelId="{F320D410-0665-4C1C-B5EC-2DBEB5E80207}" type="pres">
      <dgm:prSet presAssocID="{280D4EE6-4125-4347-BA8F-40D31DF1616D}" presName="hierRoot2" presStyleCnt="0">
        <dgm:presLayoutVars>
          <dgm:hierBranch val="init"/>
        </dgm:presLayoutVars>
      </dgm:prSet>
      <dgm:spPr/>
    </dgm:pt>
    <dgm:pt modelId="{A2C71AC2-0D1B-4204-8A41-E28E749CC4A8}" type="pres">
      <dgm:prSet presAssocID="{280D4EE6-4125-4347-BA8F-40D31DF1616D}" presName="rootComposite" presStyleCnt="0"/>
      <dgm:spPr/>
    </dgm:pt>
    <dgm:pt modelId="{9775F8F4-9496-4628-81A5-733A6202C169}" type="pres">
      <dgm:prSet presAssocID="{280D4EE6-4125-4347-BA8F-40D31DF1616D}" presName="rootText" presStyleLbl="node2" presStyleIdx="0" presStyleCnt="2" custLinFactNeighborX="0" custLinFactNeighborY="918">
        <dgm:presLayoutVars>
          <dgm:chPref val="3"/>
        </dgm:presLayoutVars>
      </dgm:prSet>
      <dgm:spPr/>
    </dgm:pt>
    <dgm:pt modelId="{2D48583B-C575-4349-B2A7-B0EBC2EAFD1C}" type="pres">
      <dgm:prSet presAssocID="{280D4EE6-4125-4347-BA8F-40D31DF1616D}" presName="rootConnector" presStyleLbl="node2" presStyleIdx="0" presStyleCnt="2"/>
      <dgm:spPr/>
    </dgm:pt>
    <dgm:pt modelId="{C007B2A8-3FE6-4D56-B0C2-ACA2514D8919}" type="pres">
      <dgm:prSet presAssocID="{280D4EE6-4125-4347-BA8F-40D31DF1616D}" presName="hierChild4" presStyleCnt="0"/>
      <dgm:spPr/>
    </dgm:pt>
    <dgm:pt modelId="{79C937D7-82BC-4DEA-B7D8-EDD4F8D9D97B}" type="pres">
      <dgm:prSet presAssocID="{C56DC005-9A19-4591-AF2A-A901399BB804}" presName="Name37" presStyleLbl="parChTrans1D3" presStyleIdx="0" presStyleCnt="2"/>
      <dgm:spPr/>
    </dgm:pt>
    <dgm:pt modelId="{9CF8016F-7E52-47AF-971A-CD47E93B5D4E}" type="pres">
      <dgm:prSet presAssocID="{95B9046D-615B-4DD8-AD40-06C74184B259}" presName="hierRoot2" presStyleCnt="0">
        <dgm:presLayoutVars>
          <dgm:hierBranch val="init"/>
        </dgm:presLayoutVars>
      </dgm:prSet>
      <dgm:spPr/>
    </dgm:pt>
    <dgm:pt modelId="{F7DFDC2F-2129-4B30-AAEB-C085502D13BB}" type="pres">
      <dgm:prSet presAssocID="{95B9046D-615B-4DD8-AD40-06C74184B259}" presName="rootComposite" presStyleCnt="0"/>
      <dgm:spPr/>
    </dgm:pt>
    <dgm:pt modelId="{002A7144-A727-4179-B8C4-18B362655228}" type="pres">
      <dgm:prSet presAssocID="{95B9046D-615B-4DD8-AD40-06C74184B259}" presName="rootText" presStyleLbl="node3" presStyleIdx="0" presStyleCnt="2">
        <dgm:presLayoutVars>
          <dgm:chPref val="3"/>
        </dgm:presLayoutVars>
      </dgm:prSet>
      <dgm:spPr/>
    </dgm:pt>
    <dgm:pt modelId="{0848DF8C-A196-433C-AECF-0D7B55210486}" type="pres">
      <dgm:prSet presAssocID="{95B9046D-615B-4DD8-AD40-06C74184B259}" presName="rootConnector" presStyleLbl="node3" presStyleIdx="0" presStyleCnt="2"/>
      <dgm:spPr/>
    </dgm:pt>
    <dgm:pt modelId="{6EBF3276-BFBE-419E-B281-E5FFFF58D32E}" type="pres">
      <dgm:prSet presAssocID="{95B9046D-615B-4DD8-AD40-06C74184B259}" presName="hierChild4" presStyleCnt="0"/>
      <dgm:spPr/>
    </dgm:pt>
    <dgm:pt modelId="{9A0B0209-719E-4F80-BD64-DC123E58CE22}" type="pres">
      <dgm:prSet presAssocID="{0D636DE8-CA31-4BBE-B884-AC418EEB4EAA}" presName="Name37" presStyleLbl="parChTrans1D4" presStyleIdx="0" presStyleCnt="2"/>
      <dgm:spPr/>
    </dgm:pt>
    <dgm:pt modelId="{5AE7CE20-D1E7-45F8-8F74-DEA1520F591A}" type="pres">
      <dgm:prSet presAssocID="{17328F0C-EBDA-4B3D-ABFE-4279AAB6108C}" presName="hierRoot2" presStyleCnt="0">
        <dgm:presLayoutVars>
          <dgm:hierBranch val="init"/>
        </dgm:presLayoutVars>
      </dgm:prSet>
      <dgm:spPr/>
    </dgm:pt>
    <dgm:pt modelId="{94140F76-9054-4938-B3C9-D83607C95E95}" type="pres">
      <dgm:prSet presAssocID="{17328F0C-EBDA-4B3D-ABFE-4279AAB6108C}" presName="rootComposite" presStyleCnt="0"/>
      <dgm:spPr/>
    </dgm:pt>
    <dgm:pt modelId="{42FBE188-787C-4A47-B8B2-9BBFABFD3658}" type="pres">
      <dgm:prSet presAssocID="{17328F0C-EBDA-4B3D-ABFE-4279AAB6108C}" presName="rootText" presStyleLbl="node4" presStyleIdx="0" presStyleCnt="2" custLinFactNeighborX="-24368" custLinFactNeighborY="225">
        <dgm:presLayoutVars>
          <dgm:chPref val="3"/>
        </dgm:presLayoutVars>
      </dgm:prSet>
      <dgm:spPr/>
    </dgm:pt>
    <dgm:pt modelId="{E3175E33-6A22-4CC5-B1AE-2BB99C6602A3}" type="pres">
      <dgm:prSet presAssocID="{17328F0C-EBDA-4B3D-ABFE-4279AAB6108C}" presName="rootConnector" presStyleLbl="node4" presStyleIdx="0" presStyleCnt="2"/>
      <dgm:spPr/>
    </dgm:pt>
    <dgm:pt modelId="{3B447D51-17B9-4580-8AD0-92BFFC4D50B7}" type="pres">
      <dgm:prSet presAssocID="{17328F0C-EBDA-4B3D-ABFE-4279AAB6108C}" presName="hierChild4" presStyleCnt="0"/>
      <dgm:spPr/>
    </dgm:pt>
    <dgm:pt modelId="{11681440-E9A4-4144-B3F4-0BFEA62C7C37}" type="pres">
      <dgm:prSet presAssocID="{17328F0C-EBDA-4B3D-ABFE-4279AAB6108C}" presName="hierChild5" presStyleCnt="0"/>
      <dgm:spPr/>
    </dgm:pt>
    <dgm:pt modelId="{E43876D2-6826-4D15-A8A0-2E06F8FC8A05}" type="pres">
      <dgm:prSet presAssocID="{95B9046D-615B-4DD8-AD40-06C74184B259}" presName="hierChild5" presStyleCnt="0"/>
      <dgm:spPr/>
    </dgm:pt>
    <dgm:pt modelId="{EDBC4F7A-91F1-4CC5-B9E2-89E3C9B5DB58}" type="pres">
      <dgm:prSet presAssocID="{280D4EE6-4125-4347-BA8F-40D31DF1616D}" presName="hierChild5" presStyleCnt="0"/>
      <dgm:spPr/>
    </dgm:pt>
    <dgm:pt modelId="{2AD20644-2714-417D-B5AD-1F9DF3BDA953}" type="pres">
      <dgm:prSet presAssocID="{B40EC376-F46E-475F-9F1A-D24BDEE4C87C}" presName="Name37" presStyleLbl="parChTrans1D2" presStyleIdx="1" presStyleCnt="2"/>
      <dgm:spPr/>
    </dgm:pt>
    <dgm:pt modelId="{F542AD21-C62C-4D95-B681-2AA2CC73F28C}" type="pres">
      <dgm:prSet presAssocID="{ACDEF9C6-80D7-488D-A9D8-94880BD1A52E}" presName="hierRoot2" presStyleCnt="0">
        <dgm:presLayoutVars>
          <dgm:hierBranch val="init"/>
        </dgm:presLayoutVars>
      </dgm:prSet>
      <dgm:spPr/>
    </dgm:pt>
    <dgm:pt modelId="{F6DE3494-797B-4242-BD3C-AB67092596FD}" type="pres">
      <dgm:prSet presAssocID="{ACDEF9C6-80D7-488D-A9D8-94880BD1A52E}" presName="rootComposite" presStyleCnt="0"/>
      <dgm:spPr/>
    </dgm:pt>
    <dgm:pt modelId="{A6A50BBE-59E9-47B3-BCFF-39B6D8DE8D25}" type="pres">
      <dgm:prSet presAssocID="{ACDEF9C6-80D7-488D-A9D8-94880BD1A52E}" presName="rootText" presStyleLbl="node2" presStyleIdx="1" presStyleCnt="2">
        <dgm:presLayoutVars>
          <dgm:chPref val="3"/>
        </dgm:presLayoutVars>
      </dgm:prSet>
      <dgm:spPr/>
    </dgm:pt>
    <dgm:pt modelId="{D5D0ABC4-FF04-4E4D-B2DB-D85918F48474}" type="pres">
      <dgm:prSet presAssocID="{ACDEF9C6-80D7-488D-A9D8-94880BD1A52E}" presName="rootConnector" presStyleLbl="node2" presStyleIdx="1" presStyleCnt="2"/>
      <dgm:spPr/>
    </dgm:pt>
    <dgm:pt modelId="{79288FC2-B813-4D12-B971-BF2D5F150F0C}" type="pres">
      <dgm:prSet presAssocID="{ACDEF9C6-80D7-488D-A9D8-94880BD1A52E}" presName="hierChild4" presStyleCnt="0"/>
      <dgm:spPr/>
    </dgm:pt>
    <dgm:pt modelId="{5B1105AD-F10A-4FD5-8771-35703AE4D8B8}" type="pres">
      <dgm:prSet presAssocID="{9F9DD10C-332F-4C8C-9DC4-5775CA4CEBB7}" presName="Name37" presStyleLbl="parChTrans1D3" presStyleIdx="1" presStyleCnt="2"/>
      <dgm:spPr/>
    </dgm:pt>
    <dgm:pt modelId="{E68E8840-F144-4C10-BA54-85BA14B31AFC}" type="pres">
      <dgm:prSet presAssocID="{9442056A-13B1-40D7-B66E-017E85AF4AE5}" presName="hierRoot2" presStyleCnt="0">
        <dgm:presLayoutVars>
          <dgm:hierBranch val="init"/>
        </dgm:presLayoutVars>
      </dgm:prSet>
      <dgm:spPr/>
    </dgm:pt>
    <dgm:pt modelId="{7600EC2E-6374-4A45-85B3-E42B88D508E2}" type="pres">
      <dgm:prSet presAssocID="{9442056A-13B1-40D7-B66E-017E85AF4AE5}" presName="rootComposite" presStyleCnt="0"/>
      <dgm:spPr/>
    </dgm:pt>
    <dgm:pt modelId="{6046B554-F1C8-4489-B543-9B1208BB0F1C}" type="pres">
      <dgm:prSet presAssocID="{9442056A-13B1-40D7-B66E-017E85AF4AE5}" presName="rootText" presStyleLbl="node3" presStyleIdx="1" presStyleCnt="2">
        <dgm:presLayoutVars>
          <dgm:chPref val="3"/>
        </dgm:presLayoutVars>
      </dgm:prSet>
      <dgm:spPr/>
    </dgm:pt>
    <dgm:pt modelId="{B687DB20-EBF5-493A-9B0D-803F17C52D53}" type="pres">
      <dgm:prSet presAssocID="{9442056A-13B1-40D7-B66E-017E85AF4AE5}" presName="rootConnector" presStyleLbl="node3" presStyleIdx="1" presStyleCnt="2"/>
      <dgm:spPr/>
    </dgm:pt>
    <dgm:pt modelId="{63A034AA-E7E7-490E-91CC-D22CBC899019}" type="pres">
      <dgm:prSet presAssocID="{9442056A-13B1-40D7-B66E-017E85AF4AE5}" presName="hierChild4" presStyleCnt="0"/>
      <dgm:spPr/>
    </dgm:pt>
    <dgm:pt modelId="{A239A638-E98F-4C6F-9B55-A55CA3E0439E}" type="pres">
      <dgm:prSet presAssocID="{F7433A20-EFD0-4FC2-BCF7-80C7FFAC6824}" presName="Name37" presStyleLbl="parChTrans1D4" presStyleIdx="1" presStyleCnt="2"/>
      <dgm:spPr/>
    </dgm:pt>
    <dgm:pt modelId="{AA2F87A0-AE75-4D53-AC27-E5D424F740F2}" type="pres">
      <dgm:prSet presAssocID="{FD4F5D1B-8C68-47F6-89E3-C0CBEAB55EE0}" presName="hierRoot2" presStyleCnt="0">
        <dgm:presLayoutVars>
          <dgm:hierBranch val="init"/>
        </dgm:presLayoutVars>
      </dgm:prSet>
      <dgm:spPr/>
    </dgm:pt>
    <dgm:pt modelId="{DD354DA6-9E76-4E29-946C-2097DA068241}" type="pres">
      <dgm:prSet presAssocID="{FD4F5D1B-8C68-47F6-89E3-C0CBEAB55EE0}" presName="rootComposite" presStyleCnt="0"/>
      <dgm:spPr/>
    </dgm:pt>
    <dgm:pt modelId="{62F181D4-1F6F-40DF-BD9F-83E85BA28BCA}" type="pres">
      <dgm:prSet presAssocID="{FD4F5D1B-8C68-47F6-89E3-C0CBEAB55EE0}" presName="rootText" presStyleLbl="node4" presStyleIdx="1" presStyleCnt="2" custLinFactNeighborX="-23787" custLinFactNeighborY="225">
        <dgm:presLayoutVars>
          <dgm:chPref val="3"/>
        </dgm:presLayoutVars>
      </dgm:prSet>
      <dgm:spPr/>
    </dgm:pt>
    <dgm:pt modelId="{17A8F2C8-C39C-43C0-B187-2832B09147A0}" type="pres">
      <dgm:prSet presAssocID="{FD4F5D1B-8C68-47F6-89E3-C0CBEAB55EE0}" presName="rootConnector" presStyleLbl="node4" presStyleIdx="1" presStyleCnt="2"/>
      <dgm:spPr/>
    </dgm:pt>
    <dgm:pt modelId="{997AA83E-CF74-4E6A-9A6B-6149B695F714}" type="pres">
      <dgm:prSet presAssocID="{FD4F5D1B-8C68-47F6-89E3-C0CBEAB55EE0}" presName="hierChild4" presStyleCnt="0"/>
      <dgm:spPr/>
    </dgm:pt>
    <dgm:pt modelId="{D7729145-5168-4DC8-82D7-6C0217B6D7AB}" type="pres">
      <dgm:prSet presAssocID="{FD4F5D1B-8C68-47F6-89E3-C0CBEAB55EE0}" presName="hierChild5" presStyleCnt="0"/>
      <dgm:spPr/>
    </dgm:pt>
    <dgm:pt modelId="{BEC47FFF-841B-4AC0-9809-2F1C35390F96}" type="pres">
      <dgm:prSet presAssocID="{9442056A-13B1-40D7-B66E-017E85AF4AE5}" presName="hierChild5" presStyleCnt="0"/>
      <dgm:spPr/>
    </dgm:pt>
    <dgm:pt modelId="{F16D43C7-7999-492A-8BC6-69576C080838}" type="pres">
      <dgm:prSet presAssocID="{ACDEF9C6-80D7-488D-A9D8-94880BD1A52E}" presName="hierChild5" presStyleCnt="0"/>
      <dgm:spPr/>
    </dgm:pt>
    <dgm:pt modelId="{695FDFCB-5E31-4AC7-B725-EDABB71C20C8}" type="pres">
      <dgm:prSet presAssocID="{A10E6804-03E6-4099-BA68-068D968EF4DC}" presName="hierChild3" presStyleCnt="0"/>
      <dgm:spPr/>
    </dgm:pt>
  </dgm:ptLst>
  <dgm:cxnLst>
    <dgm:cxn modelId="{7C7E3301-C691-4546-87EA-29809009823F}" type="presOf" srcId="{95B9046D-615B-4DD8-AD40-06C74184B259}" destId="{0848DF8C-A196-433C-AECF-0D7B55210486}" srcOrd="1" destOrd="0" presId="urn:microsoft.com/office/officeart/2005/8/layout/orgChart1"/>
    <dgm:cxn modelId="{DA0D0117-D2B1-4DB4-8BE3-316BA4061F2E}" type="presOf" srcId="{280D4EE6-4125-4347-BA8F-40D31DF1616D}" destId="{9775F8F4-9496-4628-81A5-733A6202C169}" srcOrd="0" destOrd="0" presId="urn:microsoft.com/office/officeart/2005/8/layout/orgChart1"/>
    <dgm:cxn modelId="{32B57F1E-4A1A-4157-BA65-16E75994104E}" type="presOf" srcId="{A10E6804-03E6-4099-BA68-068D968EF4DC}" destId="{3DFEFCE5-3D36-49C2-9211-E74FEC4D6FA5}" srcOrd="1" destOrd="0" presId="urn:microsoft.com/office/officeart/2005/8/layout/orgChart1"/>
    <dgm:cxn modelId="{A81DAD2B-E14B-418A-B3A4-038241C052C1}" srcId="{95B9046D-615B-4DD8-AD40-06C74184B259}" destId="{17328F0C-EBDA-4B3D-ABFE-4279AAB6108C}" srcOrd="0" destOrd="0" parTransId="{0D636DE8-CA31-4BBE-B884-AC418EEB4EAA}" sibTransId="{E10942BA-0D29-4E77-8305-8265243FD8D7}"/>
    <dgm:cxn modelId="{5FD0AE2E-C0FA-4EA4-93E5-154303F47558}" type="presOf" srcId="{9442056A-13B1-40D7-B66E-017E85AF4AE5}" destId="{B687DB20-EBF5-493A-9B0D-803F17C52D53}" srcOrd="1" destOrd="0" presId="urn:microsoft.com/office/officeart/2005/8/layout/orgChart1"/>
    <dgm:cxn modelId="{3F10962F-DC6C-437F-9AC0-D52699E32B52}" type="presOf" srcId="{F7433A20-EFD0-4FC2-BCF7-80C7FFAC6824}" destId="{A239A638-E98F-4C6F-9B55-A55CA3E0439E}" srcOrd="0" destOrd="0" presId="urn:microsoft.com/office/officeart/2005/8/layout/orgChart1"/>
    <dgm:cxn modelId="{83D0BE35-616C-4716-9B37-992E16899CC6}" srcId="{A10E6804-03E6-4099-BA68-068D968EF4DC}" destId="{ACDEF9C6-80D7-488D-A9D8-94880BD1A52E}" srcOrd="1" destOrd="0" parTransId="{B40EC376-F46E-475F-9F1A-D24BDEE4C87C}" sibTransId="{BAFDCFAD-D6D1-4FAA-86E5-5A93E6AAFA09}"/>
    <dgm:cxn modelId="{E2097F38-9D0F-4DDF-B547-A9890C7E2CF6}" srcId="{9442056A-13B1-40D7-B66E-017E85AF4AE5}" destId="{FD4F5D1B-8C68-47F6-89E3-C0CBEAB55EE0}" srcOrd="0" destOrd="0" parTransId="{F7433A20-EFD0-4FC2-BCF7-80C7FFAC6824}" sibTransId="{F990E8A5-6CB7-4422-8347-9CD97647C65F}"/>
    <dgm:cxn modelId="{63986B70-23E4-4E81-B204-A8B041FF81A6}" type="presOf" srcId="{9442056A-13B1-40D7-B66E-017E85AF4AE5}" destId="{6046B554-F1C8-4489-B543-9B1208BB0F1C}" srcOrd="0" destOrd="0" presId="urn:microsoft.com/office/officeart/2005/8/layout/orgChart1"/>
    <dgm:cxn modelId="{C0D1DD72-CD3E-4248-82EC-388255AC2D94}" type="presOf" srcId="{A806B8EA-E781-4242-826A-8F832D5BA9DE}" destId="{F179BD4C-0CFA-4F12-84F6-F3C7405B3469}" srcOrd="0" destOrd="0" presId="urn:microsoft.com/office/officeart/2005/8/layout/orgChart1"/>
    <dgm:cxn modelId="{AA85DD73-714B-42DF-B0F6-922CF44BC6D1}" type="presOf" srcId="{C56DC005-9A19-4591-AF2A-A901399BB804}" destId="{79C937D7-82BC-4DEA-B7D8-EDD4F8D9D97B}" srcOrd="0" destOrd="0" presId="urn:microsoft.com/office/officeart/2005/8/layout/orgChart1"/>
    <dgm:cxn modelId="{DC8AC158-AE3E-4FFC-A439-C27EEBA7A56A}" type="presOf" srcId="{9F9DD10C-332F-4C8C-9DC4-5775CA4CEBB7}" destId="{5B1105AD-F10A-4FD5-8771-35703AE4D8B8}" srcOrd="0" destOrd="0" presId="urn:microsoft.com/office/officeart/2005/8/layout/orgChart1"/>
    <dgm:cxn modelId="{92D8A381-C636-44F0-8B56-2031CEE2A5D9}" srcId="{A10E6804-03E6-4099-BA68-068D968EF4DC}" destId="{280D4EE6-4125-4347-BA8F-40D31DF1616D}" srcOrd="0" destOrd="0" parTransId="{774E8BC0-939C-4897-806A-58CE0CEAB2D5}" sibTransId="{0C921302-B484-4CCA-8BCA-0E92A91A477E}"/>
    <dgm:cxn modelId="{0AEE3482-BE41-4E71-8F9E-24F7E2848215}" srcId="{280D4EE6-4125-4347-BA8F-40D31DF1616D}" destId="{95B9046D-615B-4DD8-AD40-06C74184B259}" srcOrd="0" destOrd="0" parTransId="{C56DC005-9A19-4591-AF2A-A901399BB804}" sibTransId="{8C8AFA6C-D915-4C0E-8A28-926D45501D0E}"/>
    <dgm:cxn modelId="{2478B786-B664-4729-A9F1-3C91FFCF50C6}" type="presOf" srcId="{95B9046D-615B-4DD8-AD40-06C74184B259}" destId="{002A7144-A727-4179-B8C4-18B362655228}" srcOrd="0" destOrd="0" presId="urn:microsoft.com/office/officeart/2005/8/layout/orgChart1"/>
    <dgm:cxn modelId="{BD4B3F87-0BF6-4060-AD49-43095B418BD0}" type="presOf" srcId="{17328F0C-EBDA-4B3D-ABFE-4279AAB6108C}" destId="{42FBE188-787C-4A47-B8B2-9BBFABFD3658}" srcOrd="0" destOrd="0" presId="urn:microsoft.com/office/officeart/2005/8/layout/orgChart1"/>
    <dgm:cxn modelId="{EEC56D8A-CA02-47CA-9D49-B3265EF13FA3}" type="presOf" srcId="{ACDEF9C6-80D7-488D-A9D8-94880BD1A52E}" destId="{D5D0ABC4-FF04-4E4D-B2DB-D85918F48474}" srcOrd="1" destOrd="0" presId="urn:microsoft.com/office/officeart/2005/8/layout/orgChart1"/>
    <dgm:cxn modelId="{9E43648D-D9B5-4928-88D5-7B8516F826A2}" type="presOf" srcId="{FD4F5D1B-8C68-47F6-89E3-C0CBEAB55EE0}" destId="{62F181D4-1F6F-40DF-BD9F-83E85BA28BCA}" srcOrd="0" destOrd="0" presId="urn:microsoft.com/office/officeart/2005/8/layout/orgChart1"/>
    <dgm:cxn modelId="{AA4B838E-41DD-4CA2-A948-07C83318EFE2}" type="presOf" srcId="{FD4F5D1B-8C68-47F6-89E3-C0CBEAB55EE0}" destId="{17A8F2C8-C39C-43C0-B187-2832B09147A0}" srcOrd="1" destOrd="0" presId="urn:microsoft.com/office/officeart/2005/8/layout/orgChart1"/>
    <dgm:cxn modelId="{577C8B9C-47DE-4BAB-A882-ACDEED968225}" type="presOf" srcId="{774E8BC0-939C-4897-806A-58CE0CEAB2D5}" destId="{0B026CB6-BDA0-4598-A461-4AF06CCBA3E0}" srcOrd="0" destOrd="0" presId="urn:microsoft.com/office/officeart/2005/8/layout/orgChart1"/>
    <dgm:cxn modelId="{973766B3-396F-4D69-9F64-8606EEEA694C}" srcId="{A806B8EA-E781-4242-826A-8F832D5BA9DE}" destId="{A10E6804-03E6-4099-BA68-068D968EF4DC}" srcOrd="0" destOrd="0" parTransId="{036C29E7-A090-42D7-B003-EFFFDF3480DC}" sibTransId="{CCF6AE98-A4FB-42BC-B2CB-174767F8D25C}"/>
    <dgm:cxn modelId="{E7F998C3-D299-4A36-9050-DD50270A09E4}" type="presOf" srcId="{A10E6804-03E6-4099-BA68-068D968EF4DC}" destId="{3A58649D-20DA-4E7E-A00D-32D4CDDA0D02}" srcOrd="0" destOrd="0" presId="urn:microsoft.com/office/officeart/2005/8/layout/orgChart1"/>
    <dgm:cxn modelId="{DFBB22C8-1FD3-42DD-93FD-25683A28B0D3}" type="presOf" srcId="{0D636DE8-CA31-4BBE-B884-AC418EEB4EAA}" destId="{9A0B0209-719E-4F80-BD64-DC123E58CE22}" srcOrd="0" destOrd="0" presId="urn:microsoft.com/office/officeart/2005/8/layout/orgChart1"/>
    <dgm:cxn modelId="{8A8827C9-B057-4881-9287-308D34B40160}" type="presOf" srcId="{280D4EE6-4125-4347-BA8F-40D31DF1616D}" destId="{2D48583B-C575-4349-B2A7-B0EBC2EAFD1C}" srcOrd="1" destOrd="0" presId="urn:microsoft.com/office/officeart/2005/8/layout/orgChart1"/>
    <dgm:cxn modelId="{B81D49D2-197F-496F-8756-BDA67425DB0C}" type="presOf" srcId="{17328F0C-EBDA-4B3D-ABFE-4279AAB6108C}" destId="{E3175E33-6A22-4CC5-B1AE-2BB99C6602A3}" srcOrd="1" destOrd="0" presId="urn:microsoft.com/office/officeart/2005/8/layout/orgChart1"/>
    <dgm:cxn modelId="{C49BA0E3-03EC-4231-B769-72DC4B3061D1}" type="presOf" srcId="{ACDEF9C6-80D7-488D-A9D8-94880BD1A52E}" destId="{A6A50BBE-59E9-47B3-BCFF-39B6D8DE8D25}" srcOrd="0" destOrd="0" presId="urn:microsoft.com/office/officeart/2005/8/layout/orgChart1"/>
    <dgm:cxn modelId="{95A5A5ED-ECF2-406F-A995-D35CA66ABB89}" srcId="{ACDEF9C6-80D7-488D-A9D8-94880BD1A52E}" destId="{9442056A-13B1-40D7-B66E-017E85AF4AE5}" srcOrd="0" destOrd="0" parTransId="{9F9DD10C-332F-4C8C-9DC4-5775CA4CEBB7}" sibTransId="{7B90E07B-80E3-4B44-B1DC-E367F7DBDA39}"/>
    <dgm:cxn modelId="{3A3CEAF8-26F2-4051-85C4-86301DA51630}" type="presOf" srcId="{B40EC376-F46E-475F-9F1A-D24BDEE4C87C}" destId="{2AD20644-2714-417D-B5AD-1F9DF3BDA953}" srcOrd="0" destOrd="0" presId="urn:microsoft.com/office/officeart/2005/8/layout/orgChart1"/>
    <dgm:cxn modelId="{D6AC4F7D-4782-47AE-85F6-153FFD42EAD3}" type="presParOf" srcId="{F179BD4C-0CFA-4F12-84F6-F3C7405B3469}" destId="{8CB8C447-7F38-40DD-89AD-A006D979BDC3}" srcOrd="0" destOrd="0" presId="urn:microsoft.com/office/officeart/2005/8/layout/orgChart1"/>
    <dgm:cxn modelId="{C5040580-6F3E-40F7-9C91-FBC14C49E1F8}" type="presParOf" srcId="{8CB8C447-7F38-40DD-89AD-A006D979BDC3}" destId="{D4CD937B-3F46-4407-8A4E-22D9E9BBFF38}" srcOrd="0" destOrd="0" presId="urn:microsoft.com/office/officeart/2005/8/layout/orgChart1"/>
    <dgm:cxn modelId="{748278F2-EF1F-48AC-8803-D0A908E209D9}" type="presParOf" srcId="{D4CD937B-3F46-4407-8A4E-22D9E9BBFF38}" destId="{3A58649D-20DA-4E7E-A00D-32D4CDDA0D02}" srcOrd="0" destOrd="0" presId="urn:microsoft.com/office/officeart/2005/8/layout/orgChart1"/>
    <dgm:cxn modelId="{B64934FA-A9AC-4358-9D77-28ADF9030E41}" type="presParOf" srcId="{D4CD937B-3F46-4407-8A4E-22D9E9BBFF38}" destId="{3DFEFCE5-3D36-49C2-9211-E74FEC4D6FA5}" srcOrd="1" destOrd="0" presId="urn:microsoft.com/office/officeart/2005/8/layout/orgChart1"/>
    <dgm:cxn modelId="{88BBE3DB-DEB5-4571-8D2F-4C1665CC2E83}" type="presParOf" srcId="{8CB8C447-7F38-40DD-89AD-A006D979BDC3}" destId="{0D554B42-15CA-4BE9-9BE1-4CCA5A0C9BAF}" srcOrd="1" destOrd="0" presId="urn:microsoft.com/office/officeart/2005/8/layout/orgChart1"/>
    <dgm:cxn modelId="{CB3F322F-4FE1-4114-83A9-0512FC3FA50E}" type="presParOf" srcId="{0D554B42-15CA-4BE9-9BE1-4CCA5A0C9BAF}" destId="{0B026CB6-BDA0-4598-A461-4AF06CCBA3E0}" srcOrd="0" destOrd="0" presId="urn:microsoft.com/office/officeart/2005/8/layout/orgChart1"/>
    <dgm:cxn modelId="{5B0F8C0E-A523-44F7-8B46-B5B6A248CEB0}" type="presParOf" srcId="{0D554B42-15CA-4BE9-9BE1-4CCA5A0C9BAF}" destId="{F320D410-0665-4C1C-B5EC-2DBEB5E80207}" srcOrd="1" destOrd="0" presId="urn:microsoft.com/office/officeart/2005/8/layout/orgChart1"/>
    <dgm:cxn modelId="{FA80B475-1DFD-46E7-8E2B-EAEACDEB60D6}" type="presParOf" srcId="{F320D410-0665-4C1C-B5EC-2DBEB5E80207}" destId="{A2C71AC2-0D1B-4204-8A41-E28E749CC4A8}" srcOrd="0" destOrd="0" presId="urn:microsoft.com/office/officeart/2005/8/layout/orgChart1"/>
    <dgm:cxn modelId="{86895C90-3BC5-4241-9574-D2922DFF7FD7}" type="presParOf" srcId="{A2C71AC2-0D1B-4204-8A41-E28E749CC4A8}" destId="{9775F8F4-9496-4628-81A5-733A6202C169}" srcOrd="0" destOrd="0" presId="urn:microsoft.com/office/officeart/2005/8/layout/orgChart1"/>
    <dgm:cxn modelId="{F12F2F77-84A8-40A3-9BC7-8D27C390FCAE}" type="presParOf" srcId="{A2C71AC2-0D1B-4204-8A41-E28E749CC4A8}" destId="{2D48583B-C575-4349-B2A7-B0EBC2EAFD1C}" srcOrd="1" destOrd="0" presId="urn:microsoft.com/office/officeart/2005/8/layout/orgChart1"/>
    <dgm:cxn modelId="{BF24BE75-BA4B-4741-853A-5496D385F7D9}" type="presParOf" srcId="{F320D410-0665-4C1C-B5EC-2DBEB5E80207}" destId="{C007B2A8-3FE6-4D56-B0C2-ACA2514D8919}" srcOrd="1" destOrd="0" presId="urn:microsoft.com/office/officeart/2005/8/layout/orgChart1"/>
    <dgm:cxn modelId="{BB645F7B-5614-48C5-8761-F1DB752EFC74}" type="presParOf" srcId="{C007B2A8-3FE6-4D56-B0C2-ACA2514D8919}" destId="{79C937D7-82BC-4DEA-B7D8-EDD4F8D9D97B}" srcOrd="0" destOrd="0" presId="urn:microsoft.com/office/officeart/2005/8/layout/orgChart1"/>
    <dgm:cxn modelId="{AC76C75F-85A0-4983-9D88-9CA6B84A2656}" type="presParOf" srcId="{C007B2A8-3FE6-4D56-B0C2-ACA2514D8919}" destId="{9CF8016F-7E52-47AF-971A-CD47E93B5D4E}" srcOrd="1" destOrd="0" presId="urn:microsoft.com/office/officeart/2005/8/layout/orgChart1"/>
    <dgm:cxn modelId="{70A6156B-4BE3-44E5-8BE1-9C9A9BE8DA52}" type="presParOf" srcId="{9CF8016F-7E52-47AF-971A-CD47E93B5D4E}" destId="{F7DFDC2F-2129-4B30-AAEB-C085502D13BB}" srcOrd="0" destOrd="0" presId="urn:microsoft.com/office/officeart/2005/8/layout/orgChart1"/>
    <dgm:cxn modelId="{C6424290-2DB9-4410-9172-7FF2A77810A1}" type="presParOf" srcId="{F7DFDC2F-2129-4B30-AAEB-C085502D13BB}" destId="{002A7144-A727-4179-B8C4-18B362655228}" srcOrd="0" destOrd="0" presId="urn:microsoft.com/office/officeart/2005/8/layout/orgChart1"/>
    <dgm:cxn modelId="{6CFA0FD5-B5FA-4B77-9DCC-1D4A85081CDA}" type="presParOf" srcId="{F7DFDC2F-2129-4B30-AAEB-C085502D13BB}" destId="{0848DF8C-A196-433C-AECF-0D7B55210486}" srcOrd="1" destOrd="0" presId="urn:microsoft.com/office/officeart/2005/8/layout/orgChart1"/>
    <dgm:cxn modelId="{6E1E9A98-0329-4EE3-BB7C-15D2A76AB9A0}" type="presParOf" srcId="{9CF8016F-7E52-47AF-971A-CD47E93B5D4E}" destId="{6EBF3276-BFBE-419E-B281-E5FFFF58D32E}" srcOrd="1" destOrd="0" presId="urn:microsoft.com/office/officeart/2005/8/layout/orgChart1"/>
    <dgm:cxn modelId="{69AD78A9-09D5-4CA5-A13D-59897D657178}" type="presParOf" srcId="{6EBF3276-BFBE-419E-B281-E5FFFF58D32E}" destId="{9A0B0209-719E-4F80-BD64-DC123E58CE22}" srcOrd="0" destOrd="0" presId="urn:microsoft.com/office/officeart/2005/8/layout/orgChart1"/>
    <dgm:cxn modelId="{FAAC69BB-001C-4994-9CCD-817E380C541D}" type="presParOf" srcId="{6EBF3276-BFBE-419E-B281-E5FFFF58D32E}" destId="{5AE7CE20-D1E7-45F8-8F74-DEA1520F591A}" srcOrd="1" destOrd="0" presId="urn:microsoft.com/office/officeart/2005/8/layout/orgChart1"/>
    <dgm:cxn modelId="{F5D9FF2B-251B-4D9E-9BF1-769EA170A49A}" type="presParOf" srcId="{5AE7CE20-D1E7-45F8-8F74-DEA1520F591A}" destId="{94140F76-9054-4938-B3C9-D83607C95E95}" srcOrd="0" destOrd="0" presId="urn:microsoft.com/office/officeart/2005/8/layout/orgChart1"/>
    <dgm:cxn modelId="{7FC055C3-1C7D-4FD9-9E62-BE9FC889DF83}" type="presParOf" srcId="{94140F76-9054-4938-B3C9-D83607C95E95}" destId="{42FBE188-787C-4A47-B8B2-9BBFABFD3658}" srcOrd="0" destOrd="0" presId="urn:microsoft.com/office/officeart/2005/8/layout/orgChart1"/>
    <dgm:cxn modelId="{EEEFD98F-9C46-4876-AB92-F5E6D2585444}" type="presParOf" srcId="{94140F76-9054-4938-B3C9-D83607C95E95}" destId="{E3175E33-6A22-4CC5-B1AE-2BB99C6602A3}" srcOrd="1" destOrd="0" presId="urn:microsoft.com/office/officeart/2005/8/layout/orgChart1"/>
    <dgm:cxn modelId="{853BEADF-8ECE-471F-AF1B-987604216A44}" type="presParOf" srcId="{5AE7CE20-D1E7-45F8-8F74-DEA1520F591A}" destId="{3B447D51-17B9-4580-8AD0-92BFFC4D50B7}" srcOrd="1" destOrd="0" presId="urn:microsoft.com/office/officeart/2005/8/layout/orgChart1"/>
    <dgm:cxn modelId="{3447E370-3673-464E-BC12-4783D72254B3}" type="presParOf" srcId="{5AE7CE20-D1E7-45F8-8F74-DEA1520F591A}" destId="{11681440-E9A4-4144-B3F4-0BFEA62C7C37}" srcOrd="2" destOrd="0" presId="urn:microsoft.com/office/officeart/2005/8/layout/orgChart1"/>
    <dgm:cxn modelId="{B9F1276E-ABCE-4D27-B6C3-C080E864AAB7}" type="presParOf" srcId="{9CF8016F-7E52-47AF-971A-CD47E93B5D4E}" destId="{E43876D2-6826-4D15-A8A0-2E06F8FC8A05}" srcOrd="2" destOrd="0" presId="urn:microsoft.com/office/officeart/2005/8/layout/orgChart1"/>
    <dgm:cxn modelId="{95595296-D40E-488A-8ADE-43C9D042E3E2}" type="presParOf" srcId="{F320D410-0665-4C1C-B5EC-2DBEB5E80207}" destId="{EDBC4F7A-91F1-4CC5-B9E2-89E3C9B5DB58}" srcOrd="2" destOrd="0" presId="urn:microsoft.com/office/officeart/2005/8/layout/orgChart1"/>
    <dgm:cxn modelId="{36FCAAE3-2646-4A90-A42C-933297B6DC11}" type="presParOf" srcId="{0D554B42-15CA-4BE9-9BE1-4CCA5A0C9BAF}" destId="{2AD20644-2714-417D-B5AD-1F9DF3BDA953}" srcOrd="2" destOrd="0" presId="urn:microsoft.com/office/officeart/2005/8/layout/orgChart1"/>
    <dgm:cxn modelId="{A8E4021F-84F5-466E-BBC9-63121EEFE9B6}" type="presParOf" srcId="{0D554B42-15CA-4BE9-9BE1-4CCA5A0C9BAF}" destId="{F542AD21-C62C-4D95-B681-2AA2CC73F28C}" srcOrd="3" destOrd="0" presId="urn:microsoft.com/office/officeart/2005/8/layout/orgChart1"/>
    <dgm:cxn modelId="{B1F74EB4-0A7E-4172-B896-3976ECF3BD4E}" type="presParOf" srcId="{F542AD21-C62C-4D95-B681-2AA2CC73F28C}" destId="{F6DE3494-797B-4242-BD3C-AB67092596FD}" srcOrd="0" destOrd="0" presId="urn:microsoft.com/office/officeart/2005/8/layout/orgChart1"/>
    <dgm:cxn modelId="{4E591C8C-2318-4492-B744-0169788AD46A}" type="presParOf" srcId="{F6DE3494-797B-4242-BD3C-AB67092596FD}" destId="{A6A50BBE-59E9-47B3-BCFF-39B6D8DE8D25}" srcOrd="0" destOrd="0" presId="urn:microsoft.com/office/officeart/2005/8/layout/orgChart1"/>
    <dgm:cxn modelId="{109C9723-0136-476E-8581-2C14FA1A4EBE}" type="presParOf" srcId="{F6DE3494-797B-4242-BD3C-AB67092596FD}" destId="{D5D0ABC4-FF04-4E4D-B2DB-D85918F48474}" srcOrd="1" destOrd="0" presId="urn:microsoft.com/office/officeart/2005/8/layout/orgChart1"/>
    <dgm:cxn modelId="{F1D87B25-F78A-4631-AAE9-40ACE8407222}" type="presParOf" srcId="{F542AD21-C62C-4D95-B681-2AA2CC73F28C}" destId="{79288FC2-B813-4D12-B971-BF2D5F150F0C}" srcOrd="1" destOrd="0" presId="urn:microsoft.com/office/officeart/2005/8/layout/orgChart1"/>
    <dgm:cxn modelId="{A0E90A54-5219-4857-B255-3C614D17A26B}" type="presParOf" srcId="{79288FC2-B813-4D12-B971-BF2D5F150F0C}" destId="{5B1105AD-F10A-4FD5-8771-35703AE4D8B8}" srcOrd="0" destOrd="0" presId="urn:microsoft.com/office/officeart/2005/8/layout/orgChart1"/>
    <dgm:cxn modelId="{4E779EBB-07D9-408F-B390-11CF6331F09D}" type="presParOf" srcId="{79288FC2-B813-4D12-B971-BF2D5F150F0C}" destId="{E68E8840-F144-4C10-BA54-85BA14B31AFC}" srcOrd="1" destOrd="0" presId="urn:microsoft.com/office/officeart/2005/8/layout/orgChart1"/>
    <dgm:cxn modelId="{A160E874-5EAD-4768-987D-8B80D5AF7BBB}" type="presParOf" srcId="{E68E8840-F144-4C10-BA54-85BA14B31AFC}" destId="{7600EC2E-6374-4A45-85B3-E42B88D508E2}" srcOrd="0" destOrd="0" presId="urn:microsoft.com/office/officeart/2005/8/layout/orgChart1"/>
    <dgm:cxn modelId="{3B63EF66-222A-400F-A57E-57476126B494}" type="presParOf" srcId="{7600EC2E-6374-4A45-85B3-E42B88D508E2}" destId="{6046B554-F1C8-4489-B543-9B1208BB0F1C}" srcOrd="0" destOrd="0" presId="urn:microsoft.com/office/officeart/2005/8/layout/orgChart1"/>
    <dgm:cxn modelId="{F1440E73-EB9C-4AAD-B271-058D18CBA113}" type="presParOf" srcId="{7600EC2E-6374-4A45-85B3-E42B88D508E2}" destId="{B687DB20-EBF5-493A-9B0D-803F17C52D53}" srcOrd="1" destOrd="0" presId="urn:microsoft.com/office/officeart/2005/8/layout/orgChart1"/>
    <dgm:cxn modelId="{9B29E352-278D-44A3-9389-B1AF3B4F2F4F}" type="presParOf" srcId="{E68E8840-F144-4C10-BA54-85BA14B31AFC}" destId="{63A034AA-E7E7-490E-91CC-D22CBC899019}" srcOrd="1" destOrd="0" presId="urn:microsoft.com/office/officeart/2005/8/layout/orgChart1"/>
    <dgm:cxn modelId="{316E7A31-A82B-4409-9CEB-5E504B3F7ED8}" type="presParOf" srcId="{63A034AA-E7E7-490E-91CC-D22CBC899019}" destId="{A239A638-E98F-4C6F-9B55-A55CA3E0439E}" srcOrd="0" destOrd="0" presId="urn:microsoft.com/office/officeart/2005/8/layout/orgChart1"/>
    <dgm:cxn modelId="{5D9A2F2D-2984-4345-AACC-13D43CA59A21}" type="presParOf" srcId="{63A034AA-E7E7-490E-91CC-D22CBC899019}" destId="{AA2F87A0-AE75-4D53-AC27-E5D424F740F2}" srcOrd="1" destOrd="0" presId="urn:microsoft.com/office/officeart/2005/8/layout/orgChart1"/>
    <dgm:cxn modelId="{613E32B4-9337-4162-AD1C-9D5736464525}" type="presParOf" srcId="{AA2F87A0-AE75-4D53-AC27-E5D424F740F2}" destId="{DD354DA6-9E76-4E29-946C-2097DA068241}" srcOrd="0" destOrd="0" presId="urn:microsoft.com/office/officeart/2005/8/layout/orgChart1"/>
    <dgm:cxn modelId="{51862184-CC0F-4ADF-87E4-B87FCC3F4F68}" type="presParOf" srcId="{DD354DA6-9E76-4E29-946C-2097DA068241}" destId="{62F181D4-1F6F-40DF-BD9F-83E85BA28BCA}" srcOrd="0" destOrd="0" presId="urn:microsoft.com/office/officeart/2005/8/layout/orgChart1"/>
    <dgm:cxn modelId="{D702FA9C-4D2C-453C-B8D0-6F105E7AEAE8}" type="presParOf" srcId="{DD354DA6-9E76-4E29-946C-2097DA068241}" destId="{17A8F2C8-C39C-43C0-B187-2832B09147A0}" srcOrd="1" destOrd="0" presId="urn:microsoft.com/office/officeart/2005/8/layout/orgChart1"/>
    <dgm:cxn modelId="{28460732-D58C-48A9-9809-E64442C124A1}" type="presParOf" srcId="{AA2F87A0-AE75-4D53-AC27-E5D424F740F2}" destId="{997AA83E-CF74-4E6A-9A6B-6149B695F714}" srcOrd="1" destOrd="0" presId="urn:microsoft.com/office/officeart/2005/8/layout/orgChart1"/>
    <dgm:cxn modelId="{30C364F2-EF56-4EF7-A707-21D8D836590E}" type="presParOf" srcId="{AA2F87A0-AE75-4D53-AC27-E5D424F740F2}" destId="{D7729145-5168-4DC8-82D7-6C0217B6D7AB}" srcOrd="2" destOrd="0" presId="urn:microsoft.com/office/officeart/2005/8/layout/orgChart1"/>
    <dgm:cxn modelId="{EA69ECC4-13BD-4058-AFDE-A4097D256EB1}" type="presParOf" srcId="{E68E8840-F144-4C10-BA54-85BA14B31AFC}" destId="{BEC47FFF-841B-4AC0-9809-2F1C35390F96}" srcOrd="2" destOrd="0" presId="urn:microsoft.com/office/officeart/2005/8/layout/orgChart1"/>
    <dgm:cxn modelId="{F43615A5-6DB4-4A50-92F0-6751E8B13E6A}" type="presParOf" srcId="{F542AD21-C62C-4D95-B681-2AA2CC73F28C}" destId="{F16D43C7-7999-492A-8BC6-69576C080838}" srcOrd="2" destOrd="0" presId="urn:microsoft.com/office/officeart/2005/8/layout/orgChart1"/>
    <dgm:cxn modelId="{6300B687-F36B-49D2-A4F7-D6B0E885A2B0}" type="presParOf" srcId="{8CB8C447-7F38-40DD-89AD-A006D979BDC3}" destId="{695FDFCB-5E31-4AC7-B725-EDABB71C20C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4CE3A-69BF-4F80-90F6-6E9C6F8EA538}">
      <dsp:nvSpPr>
        <dsp:cNvPr id="0" name=""/>
        <dsp:cNvSpPr/>
      </dsp:nvSpPr>
      <dsp:spPr>
        <a:xfrm>
          <a:off x="1989962" y="2262666"/>
          <a:ext cx="1407913" cy="244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74"/>
              </a:lnTo>
              <a:lnTo>
                <a:pt x="1407913" y="122174"/>
              </a:lnTo>
              <a:lnTo>
                <a:pt x="1407913" y="2443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0FF9D-E8D3-46FB-8C0F-9ECEFABAFF89}">
      <dsp:nvSpPr>
        <dsp:cNvPr id="0" name=""/>
        <dsp:cNvSpPr/>
      </dsp:nvSpPr>
      <dsp:spPr>
        <a:xfrm>
          <a:off x="1944242" y="2262666"/>
          <a:ext cx="91440" cy="2443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43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2916F-266B-41CD-A55A-20836038D707}">
      <dsp:nvSpPr>
        <dsp:cNvPr id="0" name=""/>
        <dsp:cNvSpPr/>
      </dsp:nvSpPr>
      <dsp:spPr>
        <a:xfrm>
          <a:off x="582049" y="2262666"/>
          <a:ext cx="1407913" cy="244348"/>
        </a:xfrm>
        <a:custGeom>
          <a:avLst/>
          <a:gdLst/>
          <a:ahLst/>
          <a:cxnLst/>
          <a:rect l="0" t="0" r="0" b="0"/>
          <a:pathLst>
            <a:path>
              <a:moveTo>
                <a:pt x="1407913" y="0"/>
              </a:moveTo>
              <a:lnTo>
                <a:pt x="1407913" y="122174"/>
              </a:lnTo>
              <a:lnTo>
                <a:pt x="0" y="122174"/>
              </a:lnTo>
              <a:lnTo>
                <a:pt x="0" y="2443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5F4CD-ED16-46AE-A5D1-42EB3DFA4AB5}">
      <dsp:nvSpPr>
        <dsp:cNvPr id="0" name=""/>
        <dsp:cNvSpPr/>
      </dsp:nvSpPr>
      <dsp:spPr>
        <a:xfrm>
          <a:off x="1215046" y="1167443"/>
          <a:ext cx="1549833" cy="1095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latin typeface="Arial Narrow" panose="020B0606020202030204" pitchFamily="34" charset="0"/>
            </a:rPr>
            <a:t>Studium</a:t>
          </a:r>
          <a:endParaRPr lang="de-DE" sz="1700" kern="1200" dirty="0">
            <a:latin typeface="Arial Narrow" panose="020B0606020202030204" pitchFamily="34" charset="0"/>
          </a:endParaRPr>
        </a:p>
      </dsp:txBody>
      <dsp:txXfrm>
        <a:off x="1215046" y="1167443"/>
        <a:ext cx="1549833" cy="1095222"/>
      </dsp:txXfrm>
    </dsp:sp>
    <dsp:sp modelId="{51EDE154-573B-49AB-9032-5B1629D0F451}">
      <dsp:nvSpPr>
        <dsp:cNvPr id="0" name=""/>
        <dsp:cNvSpPr/>
      </dsp:nvSpPr>
      <dsp:spPr>
        <a:xfrm>
          <a:off x="267" y="2507015"/>
          <a:ext cx="1163564" cy="581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ERASMUS</a:t>
          </a:r>
        </a:p>
      </dsp:txBody>
      <dsp:txXfrm>
        <a:off x="267" y="2507015"/>
        <a:ext cx="1163564" cy="581782"/>
      </dsp:txXfrm>
    </dsp:sp>
    <dsp:sp modelId="{01FF0E05-3BF9-41EE-969F-3D52ACAD7321}">
      <dsp:nvSpPr>
        <dsp:cNvPr id="0" name=""/>
        <dsp:cNvSpPr/>
      </dsp:nvSpPr>
      <dsp:spPr>
        <a:xfrm>
          <a:off x="1408180" y="2507015"/>
          <a:ext cx="1163564" cy="581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weltweit</a:t>
          </a:r>
        </a:p>
      </dsp:txBody>
      <dsp:txXfrm>
        <a:off x="1408180" y="2507015"/>
        <a:ext cx="1163564" cy="581782"/>
      </dsp:txXfrm>
    </dsp:sp>
    <dsp:sp modelId="{D050A961-FD60-4A58-94A8-002BC92F6474}">
      <dsp:nvSpPr>
        <dsp:cNvPr id="0" name=""/>
        <dsp:cNvSpPr/>
      </dsp:nvSpPr>
      <dsp:spPr>
        <a:xfrm>
          <a:off x="2816094" y="2507015"/>
          <a:ext cx="1163564" cy="581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Freemover</a:t>
          </a:r>
        </a:p>
      </dsp:txBody>
      <dsp:txXfrm>
        <a:off x="2816094" y="2507015"/>
        <a:ext cx="1163564" cy="5817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95277-21B3-42E4-AA24-270B7CF4C246}">
      <dsp:nvSpPr>
        <dsp:cNvPr id="0" name=""/>
        <dsp:cNvSpPr/>
      </dsp:nvSpPr>
      <dsp:spPr>
        <a:xfrm>
          <a:off x="1943100" y="2153336"/>
          <a:ext cx="1096126" cy="427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981"/>
              </a:lnTo>
              <a:lnTo>
                <a:pt x="1096126" y="214981"/>
              </a:lnTo>
              <a:lnTo>
                <a:pt x="1096126" y="4276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29A33-156A-487D-B566-BAFB46672752}">
      <dsp:nvSpPr>
        <dsp:cNvPr id="0" name=""/>
        <dsp:cNvSpPr/>
      </dsp:nvSpPr>
      <dsp:spPr>
        <a:xfrm>
          <a:off x="938208" y="2153336"/>
          <a:ext cx="1004891" cy="425385"/>
        </a:xfrm>
        <a:custGeom>
          <a:avLst/>
          <a:gdLst/>
          <a:ahLst/>
          <a:cxnLst/>
          <a:rect l="0" t="0" r="0" b="0"/>
          <a:pathLst>
            <a:path>
              <a:moveTo>
                <a:pt x="1004891" y="0"/>
              </a:moveTo>
              <a:lnTo>
                <a:pt x="1004891" y="212692"/>
              </a:lnTo>
              <a:lnTo>
                <a:pt x="0" y="212692"/>
              </a:lnTo>
              <a:lnTo>
                <a:pt x="0" y="4253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223E13-B875-470A-AE91-0316E4670C41}">
      <dsp:nvSpPr>
        <dsp:cNvPr id="0" name=""/>
        <dsp:cNvSpPr/>
      </dsp:nvSpPr>
      <dsp:spPr>
        <a:xfrm>
          <a:off x="802389" y="1124228"/>
          <a:ext cx="2281421" cy="1029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>
              <a:latin typeface="Arial Narrow" panose="020B0606020202030204" pitchFamily="34" charset="0"/>
            </a:rPr>
            <a:t>Praktikum</a:t>
          </a:r>
        </a:p>
      </dsp:txBody>
      <dsp:txXfrm>
        <a:off x="802389" y="1124228"/>
        <a:ext cx="2281421" cy="1029108"/>
      </dsp:txXfrm>
    </dsp:sp>
    <dsp:sp modelId="{C2760564-CAF3-40C0-A400-12324C390D2A}">
      <dsp:nvSpPr>
        <dsp:cNvPr id="0" name=""/>
        <dsp:cNvSpPr/>
      </dsp:nvSpPr>
      <dsp:spPr>
        <a:xfrm>
          <a:off x="224" y="2578721"/>
          <a:ext cx="1875968" cy="627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ERASMUS</a:t>
          </a:r>
        </a:p>
      </dsp:txBody>
      <dsp:txXfrm>
        <a:off x="224" y="2578721"/>
        <a:ext cx="1875968" cy="627352"/>
      </dsp:txXfrm>
    </dsp:sp>
    <dsp:sp modelId="{3E463846-6A7D-445C-B564-5EDA89B79AB0}">
      <dsp:nvSpPr>
        <dsp:cNvPr id="0" name=""/>
        <dsp:cNvSpPr/>
      </dsp:nvSpPr>
      <dsp:spPr>
        <a:xfrm>
          <a:off x="2247027" y="2581010"/>
          <a:ext cx="1584397" cy="6483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weltweit</a:t>
          </a:r>
        </a:p>
      </dsp:txBody>
      <dsp:txXfrm>
        <a:off x="2247027" y="2581010"/>
        <a:ext cx="1584397" cy="6483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C96B8-70EE-4E9C-8D59-5101CF1E3601}">
      <dsp:nvSpPr>
        <dsp:cNvPr id="0" name=""/>
        <dsp:cNvSpPr/>
      </dsp:nvSpPr>
      <dsp:spPr>
        <a:xfrm>
          <a:off x="5858420" y="4615263"/>
          <a:ext cx="221442" cy="1106788"/>
        </a:xfrm>
        <a:custGeom>
          <a:avLst/>
          <a:gdLst/>
          <a:ahLst/>
          <a:cxnLst/>
          <a:rect l="0" t="0" r="0" b="0"/>
          <a:pathLst>
            <a:path>
              <a:moveTo>
                <a:pt x="221442" y="0"/>
              </a:moveTo>
              <a:lnTo>
                <a:pt x="0" y="11067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DD1F1-50E7-443F-A73F-2F284382882F}">
      <dsp:nvSpPr>
        <dsp:cNvPr id="0" name=""/>
        <dsp:cNvSpPr/>
      </dsp:nvSpPr>
      <dsp:spPr>
        <a:xfrm>
          <a:off x="6995369" y="2909087"/>
          <a:ext cx="91440" cy="5046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46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CE2A1-4585-4A23-AA2A-733CFBC17FA6}">
      <dsp:nvSpPr>
        <dsp:cNvPr id="0" name=""/>
        <dsp:cNvSpPr/>
      </dsp:nvSpPr>
      <dsp:spPr>
        <a:xfrm>
          <a:off x="4133380" y="1202910"/>
          <a:ext cx="2907708" cy="504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321"/>
              </a:lnTo>
              <a:lnTo>
                <a:pt x="2907708" y="252321"/>
              </a:lnTo>
              <a:lnTo>
                <a:pt x="2907708" y="5046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1EA239-E3B5-48AB-8312-E999F1D5FBA5}">
      <dsp:nvSpPr>
        <dsp:cNvPr id="0" name=""/>
        <dsp:cNvSpPr/>
      </dsp:nvSpPr>
      <dsp:spPr>
        <a:xfrm>
          <a:off x="2969191" y="4615263"/>
          <a:ext cx="202962" cy="1106788"/>
        </a:xfrm>
        <a:custGeom>
          <a:avLst/>
          <a:gdLst/>
          <a:ahLst/>
          <a:cxnLst/>
          <a:rect l="0" t="0" r="0" b="0"/>
          <a:pathLst>
            <a:path>
              <a:moveTo>
                <a:pt x="202962" y="0"/>
              </a:moveTo>
              <a:lnTo>
                <a:pt x="0" y="11067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032FF-81DD-49C8-A24C-271E893DC057}">
      <dsp:nvSpPr>
        <dsp:cNvPr id="0" name=""/>
        <dsp:cNvSpPr/>
      </dsp:nvSpPr>
      <dsp:spPr>
        <a:xfrm>
          <a:off x="4087660" y="2909087"/>
          <a:ext cx="91440" cy="5046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46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8D5973-95BC-462F-84E9-BD30C501925E}">
      <dsp:nvSpPr>
        <dsp:cNvPr id="0" name=""/>
        <dsp:cNvSpPr/>
      </dsp:nvSpPr>
      <dsp:spPr>
        <a:xfrm>
          <a:off x="4087660" y="1202910"/>
          <a:ext cx="91440" cy="5046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46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A20D4-0A53-4D13-AEFD-E3397EBAE9A6}">
      <dsp:nvSpPr>
        <dsp:cNvPr id="0" name=""/>
        <dsp:cNvSpPr/>
      </dsp:nvSpPr>
      <dsp:spPr>
        <a:xfrm>
          <a:off x="12" y="4615263"/>
          <a:ext cx="264433" cy="1106788"/>
        </a:xfrm>
        <a:custGeom>
          <a:avLst/>
          <a:gdLst/>
          <a:ahLst/>
          <a:cxnLst/>
          <a:rect l="0" t="0" r="0" b="0"/>
          <a:pathLst>
            <a:path>
              <a:moveTo>
                <a:pt x="264433" y="0"/>
              </a:moveTo>
              <a:lnTo>
                <a:pt x="0" y="11067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761C6-2831-41EC-933F-25AB898E257A}">
      <dsp:nvSpPr>
        <dsp:cNvPr id="0" name=""/>
        <dsp:cNvSpPr/>
      </dsp:nvSpPr>
      <dsp:spPr>
        <a:xfrm>
          <a:off x="1179951" y="2909087"/>
          <a:ext cx="91440" cy="5046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46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A7A042-B3E2-4699-96EA-9221E0E19E92}">
      <dsp:nvSpPr>
        <dsp:cNvPr id="0" name=""/>
        <dsp:cNvSpPr/>
      </dsp:nvSpPr>
      <dsp:spPr>
        <a:xfrm>
          <a:off x="1225671" y="1202910"/>
          <a:ext cx="2907708" cy="504643"/>
        </a:xfrm>
        <a:custGeom>
          <a:avLst/>
          <a:gdLst/>
          <a:ahLst/>
          <a:cxnLst/>
          <a:rect l="0" t="0" r="0" b="0"/>
          <a:pathLst>
            <a:path>
              <a:moveTo>
                <a:pt x="2907708" y="0"/>
              </a:moveTo>
              <a:lnTo>
                <a:pt x="2907708" y="252321"/>
              </a:lnTo>
              <a:lnTo>
                <a:pt x="0" y="252321"/>
              </a:lnTo>
              <a:lnTo>
                <a:pt x="0" y="5046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F9468A-B34D-4ACD-B0C1-53D2A8F9070A}">
      <dsp:nvSpPr>
        <dsp:cNvPr id="0" name=""/>
        <dsp:cNvSpPr/>
      </dsp:nvSpPr>
      <dsp:spPr>
        <a:xfrm>
          <a:off x="2931847" y="1378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1" u="sng" kern="1200" dirty="0">
              <a:latin typeface="Arial Narrow" panose="020B0606020202030204" pitchFamily="34" charset="0"/>
            </a:rPr>
            <a:t>Studium im Ausland</a:t>
          </a:r>
        </a:p>
      </dsp:txBody>
      <dsp:txXfrm>
        <a:off x="2931847" y="1378"/>
        <a:ext cx="2403065" cy="1201532"/>
      </dsp:txXfrm>
    </dsp:sp>
    <dsp:sp modelId="{57BE004E-5905-4A23-9023-865A581F9273}">
      <dsp:nvSpPr>
        <dsp:cNvPr id="0" name=""/>
        <dsp:cNvSpPr/>
      </dsp:nvSpPr>
      <dsp:spPr>
        <a:xfrm>
          <a:off x="24138" y="1707554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solidFill>
                <a:schemeClr val="bg1"/>
              </a:solidFill>
              <a:latin typeface="Arial Narrow" panose="020B0606020202030204" pitchFamily="34" charset="0"/>
            </a:rPr>
            <a:t>ERASMUS</a:t>
          </a:r>
        </a:p>
      </dsp:txBody>
      <dsp:txXfrm>
        <a:off x="24138" y="1707554"/>
        <a:ext cx="2403065" cy="1201532"/>
      </dsp:txXfrm>
    </dsp:sp>
    <dsp:sp modelId="{0720BE76-EF4B-47E5-8312-F1BE731B4D04}">
      <dsp:nvSpPr>
        <dsp:cNvPr id="0" name=""/>
        <dsp:cNvSpPr/>
      </dsp:nvSpPr>
      <dsp:spPr>
        <a:xfrm>
          <a:off x="24138" y="3413730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Arial Narrow" panose="020B0606020202030204" pitchFamily="34" charset="0"/>
            </a:rPr>
            <a:t>Formeller Rahmen (Verträge, Ablauf etc.) durch EU</a:t>
          </a:r>
        </a:p>
      </dsp:txBody>
      <dsp:txXfrm>
        <a:off x="24138" y="3413730"/>
        <a:ext cx="2403065" cy="1201532"/>
      </dsp:txXfrm>
    </dsp:sp>
    <dsp:sp modelId="{95C6FC4C-D75C-49FE-998E-A09119C21296}">
      <dsp:nvSpPr>
        <dsp:cNvPr id="0" name=""/>
        <dsp:cNvSpPr/>
      </dsp:nvSpPr>
      <dsp:spPr>
        <a:xfrm>
          <a:off x="12" y="5121285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Arial Narrow" panose="020B0606020202030204" pitchFamily="34" charset="0"/>
            </a:rPr>
            <a:t>Finanzielle Förderung garantiert durch EU</a:t>
          </a:r>
        </a:p>
      </dsp:txBody>
      <dsp:txXfrm>
        <a:off x="12" y="5121285"/>
        <a:ext cx="2403065" cy="1201532"/>
      </dsp:txXfrm>
    </dsp:sp>
    <dsp:sp modelId="{55AC3162-A63C-4574-A0C6-6DAE56467076}">
      <dsp:nvSpPr>
        <dsp:cNvPr id="0" name=""/>
        <dsp:cNvSpPr/>
      </dsp:nvSpPr>
      <dsp:spPr>
        <a:xfrm>
          <a:off x="2931847" y="1707554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Arial Narrow" panose="020B0606020202030204" pitchFamily="34" charset="0"/>
            </a:rPr>
            <a:t>weltweit</a:t>
          </a:r>
        </a:p>
      </dsp:txBody>
      <dsp:txXfrm>
        <a:off x="2931847" y="1707554"/>
        <a:ext cx="2403065" cy="1201532"/>
      </dsp:txXfrm>
    </dsp:sp>
    <dsp:sp modelId="{4AE4ABC8-D564-4ACA-AF0E-EB0BF4F14350}">
      <dsp:nvSpPr>
        <dsp:cNvPr id="0" name=""/>
        <dsp:cNvSpPr/>
      </dsp:nvSpPr>
      <dsp:spPr>
        <a:xfrm>
          <a:off x="2931847" y="3413730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Arial Narrow" panose="020B0606020202030204" pitchFamily="34" charset="0"/>
            </a:rPr>
            <a:t>Formeller Rahmen (Verträge, Ablauf etc.) durch bilaterale Beziehungen der EAH</a:t>
          </a:r>
        </a:p>
      </dsp:txBody>
      <dsp:txXfrm>
        <a:off x="2931847" y="3413730"/>
        <a:ext cx="2403065" cy="1201532"/>
      </dsp:txXfrm>
    </dsp:sp>
    <dsp:sp modelId="{28B41ABB-416E-42CD-8DD8-77AD0EF8CDD9}">
      <dsp:nvSpPr>
        <dsp:cNvPr id="0" name=""/>
        <dsp:cNvSpPr/>
      </dsp:nvSpPr>
      <dsp:spPr>
        <a:xfrm>
          <a:off x="2969191" y="5121285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Arial Narrow" panose="020B0606020202030204" pitchFamily="34" charset="0"/>
            </a:rPr>
            <a:t>Finanzielle Förderung durch Bewerbung auf Stipendien möglich (</a:t>
          </a:r>
          <a:r>
            <a:rPr lang="de-DE" sz="1700" kern="1200" dirty="0" err="1">
              <a:solidFill>
                <a:schemeClr val="bg1"/>
              </a:solidFill>
              <a:latin typeface="Arial Narrow" panose="020B0606020202030204" pitchFamily="34" charset="0"/>
            </a:rPr>
            <a:t>HAW.International</a:t>
          </a:r>
          <a:r>
            <a:rPr lang="de-DE" sz="1700" kern="1200" dirty="0">
              <a:solidFill>
                <a:schemeClr val="bg1"/>
              </a:solidFill>
              <a:latin typeface="Arial Narrow" panose="020B0606020202030204" pitchFamily="34" charset="0"/>
            </a:rPr>
            <a:t>, PROMOS, Fulbright, </a:t>
          </a:r>
          <a:r>
            <a:rPr lang="de-DE" sz="1700" kern="1200" dirty="0" err="1">
              <a:solidFill>
                <a:schemeClr val="bg1"/>
              </a:solidFill>
              <a:latin typeface="Arial Narrow" panose="020B0606020202030204" pitchFamily="34" charset="0"/>
            </a:rPr>
            <a:t>GOstralia</a:t>
          </a:r>
          <a:r>
            <a:rPr lang="de-DE" sz="1700" kern="1200" dirty="0">
              <a:solidFill>
                <a:schemeClr val="bg1"/>
              </a:solidFill>
              <a:latin typeface="Arial Narrow" panose="020B0606020202030204" pitchFamily="34" charset="0"/>
            </a:rPr>
            <a:t>! u.a.)</a:t>
          </a:r>
          <a:endParaRPr lang="de-DE" sz="1700" kern="1200" dirty="0">
            <a:latin typeface="Arial Narrow" panose="020B0606020202030204" pitchFamily="34" charset="0"/>
          </a:endParaRPr>
        </a:p>
      </dsp:txBody>
      <dsp:txXfrm>
        <a:off x="2969191" y="5121285"/>
        <a:ext cx="2403065" cy="1201532"/>
      </dsp:txXfrm>
    </dsp:sp>
    <dsp:sp modelId="{CE626A37-9D66-4ECD-8A6A-DC4242EC2EE9}">
      <dsp:nvSpPr>
        <dsp:cNvPr id="0" name=""/>
        <dsp:cNvSpPr/>
      </dsp:nvSpPr>
      <dsp:spPr>
        <a:xfrm>
          <a:off x="5839556" y="1707554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 err="1">
              <a:latin typeface="Arial Narrow" panose="020B0606020202030204" pitchFamily="34" charset="0"/>
            </a:rPr>
            <a:t>Freemover</a:t>
          </a:r>
          <a:endParaRPr lang="de-DE" sz="2800" b="1" kern="1200" dirty="0">
            <a:latin typeface="Arial Narrow" panose="020B0606020202030204" pitchFamily="34" charset="0"/>
          </a:endParaRPr>
        </a:p>
      </dsp:txBody>
      <dsp:txXfrm>
        <a:off x="5839556" y="1707554"/>
        <a:ext cx="2403065" cy="1201532"/>
      </dsp:txXfrm>
    </dsp:sp>
    <dsp:sp modelId="{C32E6AB0-FD1B-4517-983B-3E0BEFCB983F}">
      <dsp:nvSpPr>
        <dsp:cNvPr id="0" name=""/>
        <dsp:cNvSpPr/>
      </dsp:nvSpPr>
      <dsp:spPr>
        <a:xfrm>
          <a:off x="5839556" y="3413730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Keine Verträge/Agreements vorhanden</a:t>
          </a:r>
        </a:p>
      </dsp:txBody>
      <dsp:txXfrm>
        <a:off x="5839556" y="3413730"/>
        <a:ext cx="2403065" cy="1201532"/>
      </dsp:txXfrm>
    </dsp:sp>
    <dsp:sp modelId="{11269E7B-3C35-4F4C-831F-F5C394224265}">
      <dsp:nvSpPr>
        <dsp:cNvPr id="0" name=""/>
        <dsp:cNvSpPr/>
      </dsp:nvSpPr>
      <dsp:spPr>
        <a:xfrm>
          <a:off x="5858420" y="5121285"/>
          <a:ext cx="2403065" cy="1201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>
              <a:latin typeface="Arial Narrow" panose="020B0606020202030204" pitchFamily="34" charset="0"/>
            </a:rPr>
            <a:t>Studiengebühren entfallen NICHT!</a:t>
          </a:r>
        </a:p>
      </dsp:txBody>
      <dsp:txXfrm>
        <a:off x="5858420" y="5121285"/>
        <a:ext cx="2403065" cy="12015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9A638-E98F-4C6F-9B55-A55CA3E0439E}">
      <dsp:nvSpPr>
        <dsp:cNvPr id="0" name=""/>
        <dsp:cNvSpPr/>
      </dsp:nvSpPr>
      <dsp:spPr>
        <a:xfrm>
          <a:off x="4553443" y="4530005"/>
          <a:ext cx="207197" cy="1087330"/>
        </a:xfrm>
        <a:custGeom>
          <a:avLst/>
          <a:gdLst/>
          <a:ahLst/>
          <a:cxnLst/>
          <a:rect l="0" t="0" r="0" b="0"/>
          <a:pathLst>
            <a:path>
              <a:moveTo>
                <a:pt x="207197" y="0"/>
              </a:moveTo>
              <a:lnTo>
                <a:pt x="0" y="10873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105AD-F10A-4FD5-8771-35703AE4D8B8}">
      <dsp:nvSpPr>
        <dsp:cNvPr id="0" name=""/>
        <dsp:cNvSpPr/>
      </dsp:nvSpPr>
      <dsp:spPr>
        <a:xfrm>
          <a:off x="5658118" y="2855828"/>
          <a:ext cx="91440" cy="495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51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20644-2714-417D-B5AD-1F9DF3BDA953}">
      <dsp:nvSpPr>
        <dsp:cNvPr id="0" name=""/>
        <dsp:cNvSpPr/>
      </dsp:nvSpPr>
      <dsp:spPr>
        <a:xfrm>
          <a:off x="4277251" y="1181651"/>
          <a:ext cx="1426587" cy="495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589"/>
              </a:lnTo>
              <a:lnTo>
                <a:pt x="1426587" y="247589"/>
              </a:lnTo>
              <a:lnTo>
                <a:pt x="1426587" y="495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B0209-719E-4F80-BD64-DC123E58CE22}">
      <dsp:nvSpPr>
        <dsp:cNvPr id="0" name=""/>
        <dsp:cNvSpPr/>
      </dsp:nvSpPr>
      <dsp:spPr>
        <a:xfrm>
          <a:off x="1686568" y="4530005"/>
          <a:ext cx="220897" cy="1087330"/>
        </a:xfrm>
        <a:custGeom>
          <a:avLst/>
          <a:gdLst/>
          <a:ahLst/>
          <a:cxnLst/>
          <a:rect l="0" t="0" r="0" b="0"/>
          <a:pathLst>
            <a:path>
              <a:moveTo>
                <a:pt x="220897" y="0"/>
              </a:moveTo>
              <a:lnTo>
                <a:pt x="0" y="10873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937D7-82BC-4DEA-B7D8-EDD4F8D9D97B}">
      <dsp:nvSpPr>
        <dsp:cNvPr id="0" name=""/>
        <dsp:cNvSpPr/>
      </dsp:nvSpPr>
      <dsp:spPr>
        <a:xfrm>
          <a:off x="2804943" y="2866651"/>
          <a:ext cx="91440" cy="4843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43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026CB6-BDA0-4598-A461-4AF06CCBA3E0}">
      <dsp:nvSpPr>
        <dsp:cNvPr id="0" name=""/>
        <dsp:cNvSpPr/>
      </dsp:nvSpPr>
      <dsp:spPr>
        <a:xfrm>
          <a:off x="2850663" y="1181651"/>
          <a:ext cx="1426587" cy="506002"/>
        </a:xfrm>
        <a:custGeom>
          <a:avLst/>
          <a:gdLst/>
          <a:ahLst/>
          <a:cxnLst/>
          <a:rect l="0" t="0" r="0" b="0"/>
          <a:pathLst>
            <a:path>
              <a:moveTo>
                <a:pt x="1426587" y="0"/>
              </a:moveTo>
              <a:lnTo>
                <a:pt x="1426587" y="258412"/>
              </a:lnTo>
              <a:lnTo>
                <a:pt x="0" y="258412"/>
              </a:lnTo>
              <a:lnTo>
                <a:pt x="0" y="5060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8649D-20DA-4E7E-A00D-32D4CDDA0D02}">
      <dsp:nvSpPr>
        <dsp:cNvPr id="0" name=""/>
        <dsp:cNvSpPr/>
      </dsp:nvSpPr>
      <dsp:spPr>
        <a:xfrm>
          <a:off x="3098253" y="2653"/>
          <a:ext cx="2357995" cy="1178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b="1" u="sng" kern="1200" dirty="0">
              <a:latin typeface="Arial Narrow" panose="020B0606020202030204" pitchFamily="34" charset="0"/>
            </a:rPr>
            <a:t>Praktikum im Ausland</a:t>
          </a:r>
        </a:p>
      </dsp:txBody>
      <dsp:txXfrm>
        <a:off x="3098253" y="2653"/>
        <a:ext cx="2357995" cy="1178997"/>
      </dsp:txXfrm>
    </dsp:sp>
    <dsp:sp modelId="{9775F8F4-9496-4628-81A5-733A6202C169}">
      <dsp:nvSpPr>
        <dsp:cNvPr id="0" name=""/>
        <dsp:cNvSpPr/>
      </dsp:nvSpPr>
      <dsp:spPr>
        <a:xfrm>
          <a:off x="1671665" y="1687653"/>
          <a:ext cx="2357995" cy="1178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solidFill>
                <a:schemeClr val="bg1"/>
              </a:solidFill>
              <a:latin typeface="Arial Narrow" panose="020B0606020202030204" pitchFamily="34" charset="0"/>
            </a:rPr>
            <a:t>ERASMUS</a:t>
          </a:r>
        </a:p>
      </dsp:txBody>
      <dsp:txXfrm>
        <a:off x="1671665" y="1687653"/>
        <a:ext cx="2357995" cy="1178997"/>
      </dsp:txXfrm>
    </dsp:sp>
    <dsp:sp modelId="{002A7144-A727-4179-B8C4-18B362655228}">
      <dsp:nvSpPr>
        <dsp:cNvPr id="0" name=""/>
        <dsp:cNvSpPr/>
      </dsp:nvSpPr>
      <dsp:spPr>
        <a:xfrm>
          <a:off x="1671665" y="3351007"/>
          <a:ext cx="2357995" cy="1178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Selbstständig organisiert oder vermittelt durch </a:t>
          </a:r>
          <a:r>
            <a:rPr lang="de-DE" sz="2000" u="none" kern="1200" dirty="0">
              <a:solidFill>
                <a:schemeClr val="bg1"/>
              </a:solidFill>
              <a:latin typeface="Arial Narrow" panose="020B0606020202030204" pitchFamily="34" charset="0"/>
            </a:rPr>
            <a:t>EU-Praktikum-Büro der TU Ilmenau</a:t>
          </a:r>
        </a:p>
      </dsp:txBody>
      <dsp:txXfrm>
        <a:off x="1671665" y="3351007"/>
        <a:ext cx="2357995" cy="1178997"/>
      </dsp:txXfrm>
    </dsp:sp>
    <dsp:sp modelId="{42FBE188-787C-4A47-B8B2-9BBFABFD3658}">
      <dsp:nvSpPr>
        <dsp:cNvPr id="0" name=""/>
        <dsp:cNvSpPr/>
      </dsp:nvSpPr>
      <dsp:spPr>
        <a:xfrm>
          <a:off x="1686568" y="5027837"/>
          <a:ext cx="2357995" cy="1178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Finanziell gefördert durch ERASMUS</a:t>
          </a:r>
        </a:p>
      </dsp:txBody>
      <dsp:txXfrm>
        <a:off x="1686568" y="5027837"/>
        <a:ext cx="2357995" cy="1178997"/>
      </dsp:txXfrm>
    </dsp:sp>
    <dsp:sp modelId="{A6A50BBE-59E9-47B3-BCFF-39B6D8DE8D25}">
      <dsp:nvSpPr>
        <dsp:cNvPr id="0" name=""/>
        <dsp:cNvSpPr/>
      </dsp:nvSpPr>
      <dsp:spPr>
        <a:xfrm>
          <a:off x="4524840" y="1676830"/>
          <a:ext cx="2357995" cy="1178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>
              <a:latin typeface="Arial Narrow" panose="020B0606020202030204" pitchFamily="34" charset="0"/>
            </a:rPr>
            <a:t>weltweit</a:t>
          </a:r>
        </a:p>
      </dsp:txBody>
      <dsp:txXfrm>
        <a:off x="4524840" y="1676830"/>
        <a:ext cx="2357995" cy="1178997"/>
      </dsp:txXfrm>
    </dsp:sp>
    <dsp:sp modelId="{6046B554-F1C8-4489-B543-9B1208BB0F1C}">
      <dsp:nvSpPr>
        <dsp:cNvPr id="0" name=""/>
        <dsp:cNvSpPr/>
      </dsp:nvSpPr>
      <dsp:spPr>
        <a:xfrm>
          <a:off x="4524840" y="3351007"/>
          <a:ext cx="2357995" cy="1178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Selbstständig organisiert oder vermittelt durch Vereine (IAESTE, AISEC u.a.)</a:t>
          </a:r>
        </a:p>
      </dsp:txBody>
      <dsp:txXfrm>
        <a:off x="4524840" y="3351007"/>
        <a:ext cx="2357995" cy="1178997"/>
      </dsp:txXfrm>
    </dsp:sp>
    <dsp:sp modelId="{62F181D4-1F6F-40DF-BD9F-83E85BA28BCA}">
      <dsp:nvSpPr>
        <dsp:cNvPr id="0" name=""/>
        <dsp:cNvSpPr/>
      </dsp:nvSpPr>
      <dsp:spPr>
        <a:xfrm>
          <a:off x="4553443" y="5027837"/>
          <a:ext cx="2357995" cy="11789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latin typeface="Arial Narrow" panose="020B0606020202030204" pitchFamily="34" charset="0"/>
            </a:rPr>
            <a:t>Finanziell gefördert durch Vereine ebd. u.a.</a:t>
          </a:r>
        </a:p>
      </dsp:txBody>
      <dsp:txXfrm>
        <a:off x="4553443" y="5027837"/>
        <a:ext cx="2357995" cy="1178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06CEE-B68B-4043-81ED-DF97136B7D4D}" type="datetimeFigureOut">
              <a:rPr lang="de-DE" smtClean="0"/>
              <a:t>24.10.2023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E7953-8E6A-6646-9F7F-871FB5C9FA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95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eah-jena.de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3485516-570C-7F4C-B9AF-6F9B7B4653E1}"/>
              </a:ext>
            </a:extLst>
          </p:cNvPr>
          <p:cNvSpPr/>
          <p:nvPr userDrawn="1"/>
        </p:nvSpPr>
        <p:spPr>
          <a:xfrm>
            <a:off x="0" y="6351939"/>
            <a:ext cx="6993815" cy="506062"/>
          </a:xfrm>
          <a:prstGeom prst="rect">
            <a:avLst/>
          </a:prstGeom>
          <a:solidFill>
            <a:srgbClr val="3B4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0CBA3C20-CF89-CE42-8A23-090261DC78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060" y="6491894"/>
            <a:ext cx="947738" cy="269875"/>
          </a:xfrm>
        </p:spPr>
        <p:txBody>
          <a:bodyPr lIns="0">
            <a:normAutofit/>
          </a:bodyPr>
          <a:lstStyle>
            <a:lvl1pPr marL="0" indent="0" algn="l">
              <a:buNone/>
              <a:defRPr sz="900" b="0" i="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fld id="{DE06FED4-58BA-B040-BA4B-BD4F5ABD55D5}" type="datetime4">
              <a:rPr lang="de-DE" smtClean="0"/>
              <a:t>6. Mai 2020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CDE2E6BB-D094-FF41-A519-F37BF6FEE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1" y="4306888"/>
            <a:ext cx="6690122" cy="1270000"/>
          </a:xfrm>
        </p:spPr>
        <p:txBody>
          <a:bodyPr lIns="0">
            <a:noAutofit/>
          </a:bodyPr>
          <a:lstStyle>
            <a:lvl1pPr marL="0" indent="0">
              <a:buNone/>
              <a:defRPr sz="2400" b="0" i="0">
                <a:latin typeface="Arial Narrow" panose="020B0604020202020204" pitchFamily="34" charset="0"/>
                <a:ea typeface="Roboto Condensed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Hier steht das Unterthema der Präsentation.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7FA4034-5F62-A84C-8A7A-5E24CA8852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5774" y="315730"/>
            <a:ext cx="4813718" cy="107769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FDBD04-E3C3-0D43-8A43-A02DD4F39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 rot="10800000">
            <a:off x="0" y="-1"/>
            <a:ext cx="2166867" cy="3735978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6F9A160-9ACA-9247-93C2-3BC011857923}"/>
              </a:ext>
            </a:extLst>
          </p:cNvPr>
          <p:cNvSpPr/>
          <p:nvPr userDrawn="1"/>
        </p:nvSpPr>
        <p:spPr>
          <a:xfrm>
            <a:off x="6556232" y="5885438"/>
            <a:ext cx="767514" cy="606455"/>
          </a:xfrm>
          <a:prstGeom prst="rect">
            <a:avLst/>
          </a:prstGeom>
          <a:solidFill>
            <a:srgbClr val="EF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Dreieck 17">
            <a:extLst>
              <a:ext uri="{FF2B5EF4-FFF2-40B4-BE49-F238E27FC236}">
                <a16:creationId xmlns:a16="http://schemas.microsoft.com/office/drawing/2014/main" id="{20359F08-AC28-7945-96E8-2AF7A95AF9D4}"/>
              </a:ext>
            </a:extLst>
          </p:cNvPr>
          <p:cNvSpPr/>
          <p:nvPr userDrawn="1"/>
        </p:nvSpPr>
        <p:spPr>
          <a:xfrm>
            <a:off x="5980642" y="5885439"/>
            <a:ext cx="1156759" cy="972562"/>
          </a:xfrm>
          <a:prstGeom prst="triangle">
            <a:avLst/>
          </a:prstGeom>
          <a:solidFill>
            <a:srgbClr val="3B4A5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BEE0BC8-1051-3D4B-89AD-522E4DA70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0000"/>
          <a:stretch/>
        </p:blipFill>
        <p:spPr>
          <a:xfrm>
            <a:off x="6535170" y="2360022"/>
            <a:ext cx="2608830" cy="4497978"/>
          </a:xfrm>
          <a:prstGeom prst="rect">
            <a:avLst/>
          </a:prstGeom>
        </p:spPr>
      </p:pic>
      <p:sp>
        <p:nvSpPr>
          <p:cNvPr id="16" name="Textfeld 15">
            <a:hlinkClick r:id="rId4"/>
            <a:extLst>
              <a:ext uri="{FF2B5EF4-FFF2-40B4-BE49-F238E27FC236}">
                <a16:creationId xmlns:a16="http://schemas.microsoft.com/office/drawing/2014/main" id="{012F49A3-9FC1-324D-942A-83B4CC2AFB08}"/>
              </a:ext>
            </a:extLst>
          </p:cNvPr>
          <p:cNvSpPr txBox="1"/>
          <p:nvPr userDrawn="1"/>
        </p:nvSpPr>
        <p:spPr>
          <a:xfrm>
            <a:off x="6993815" y="6386877"/>
            <a:ext cx="209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i="0" dirty="0" err="1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rPr>
              <a:t>www.eah-jena.de</a:t>
            </a:r>
            <a:endParaRPr lang="de-DE" sz="1800" b="1" i="0" dirty="0">
              <a:solidFill>
                <a:schemeClr val="bg1"/>
              </a:solidFill>
              <a:latin typeface="Arial Narrow" panose="020B0604020202020204" pitchFamily="34" charset="0"/>
              <a:ea typeface="Roboto Condensed" panose="02000000000000000000" pitchFamily="2" charset="0"/>
              <a:cs typeface="Arial Narrow" panose="020B0604020202020204" pitchFamily="34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A6C05AF0-2BB0-6544-9026-C611AFE7A6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3482" y="6491894"/>
            <a:ext cx="5292133" cy="269875"/>
          </a:xfrm>
        </p:spPr>
        <p:txBody>
          <a:bodyPr lIns="0">
            <a:noAutofit/>
          </a:bodyPr>
          <a:lstStyle>
            <a:lvl1pPr marL="0" indent="0">
              <a:buNone/>
              <a:defRPr sz="900" b="0" i="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de-DE" dirty="0"/>
              <a:t>Prof. Dr. Bernd Mustermann | Fachbereich Betriebswirtschaft</a:t>
            </a:r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95911C9B-84D6-9343-B337-3C3F1CB81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1" y="2648608"/>
            <a:ext cx="6690121" cy="147011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de-DE" dirty="0"/>
              <a:t>Hier steht der 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88130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DF86CA-FC44-DA46-BF88-D343723C3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Narrow" panose="020B0604020202020204" pitchFamily="34" charset="0"/>
                <a:ea typeface="Roboto Condensed Light" panose="02000000000000000000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47AB54F-F1B5-D145-AD65-85672EA6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9D86D283-9C2B-0D4E-9412-8C2F6D7A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401" y="6568324"/>
            <a:ext cx="1047675" cy="289677"/>
          </a:xfrm>
          <a:prstGeom prst="rect">
            <a:avLst/>
          </a:prstGeom>
        </p:spPr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0DFBC4BB-3F37-AA4E-94AB-E3E06068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4574" y="6568324"/>
            <a:ext cx="4317876" cy="289677"/>
          </a:xfrm>
          <a:prstGeom prst="rect">
            <a:avLst/>
          </a:prstGeom>
        </p:spPr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37066F53-FCD7-0B44-AF7F-E661F696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862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2AC5C-694F-CD48-A990-FA9D229D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1749634"/>
          </a:xfrm>
        </p:spPr>
        <p:txBody>
          <a:bodyPr anchor="b"/>
          <a:lstStyle>
            <a:lvl1pPr>
              <a:defRPr sz="270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90C44C-4AD3-FA4F-B920-894650D6D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59374"/>
            <a:ext cx="7886700" cy="19268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Arial Narrow" panose="020B0604020202020204" pitchFamily="34" charset="0"/>
                <a:ea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050152E2-C1FA-254F-8366-C54EB7C7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18505F4E-75D2-FE4E-9E0A-F8BE7EE9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2790788-33CF-AB43-BC5E-23B2A62C9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130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EA9EE-986E-EF43-8462-74D4887A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A01911-65FD-AF46-A677-AF454B9C0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EAA7-5582-874E-A545-18E529360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CF4A0A4C-1964-7C4D-B0BE-B12F4E66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DC3FB55A-2AF1-474E-AEE6-A1D8C676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BDCD1E6-49A4-FD4A-A982-422A7DBA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120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17B9DC-8B66-1A4E-A428-8D30F1D4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6CB390-051A-394C-B1CF-7328F0D34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4711AF7-6748-A040-95EC-A6E78840A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86FB1E-AB50-E94B-BDE7-32C65FB8E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8D75C78D-1973-DC48-9E02-27F170071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9EFC3A04-980D-B94E-AB3F-4B3B01D9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DC572B2C-C69F-2748-A6A4-8B2A3856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606BE07-72CE-C549-85B2-72CF559DA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841" y="652686"/>
            <a:ext cx="7886699" cy="920750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74919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4EC6D-C0AC-8F44-B38A-76E602F8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FD45D592-B0EA-FD42-AE6B-D2470911C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D7E61AD9-4ABB-6B4F-B737-9D54B56D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506FC8A-EA97-B74E-A6B8-CCA44EAF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136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4AD03A-D7F9-414B-96E8-F1720E3DC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49AFDAC-FA70-FD4A-AD4F-EDA46DECB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D7D057-10D5-644F-B6F6-335FCC35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814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D51BF-23A1-C146-8F46-0E5A7D49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E7E2BA-4413-7E45-AFB3-A72B08667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3D7F69-A647-2B4D-A8A6-2CBC55ED1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latin typeface="Arial Narrow" panose="020B0604020202020204" pitchFamily="34" charset="0"/>
                <a:ea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485A270E-E2B7-1C49-9BCD-68E6E976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D08C90-F50F-894C-87D4-094E05DD6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8ECB69E-9518-5744-ADB7-58F0D4FF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969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eah-jena.de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F20BC3F3-D36F-BC4F-B1E9-014AF85FE827}"/>
              </a:ext>
            </a:extLst>
          </p:cNvPr>
          <p:cNvSpPr/>
          <p:nvPr userDrawn="1"/>
        </p:nvSpPr>
        <p:spPr>
          <a:xfrm>
            <a:off x="-1" y="6568323"/>
            <a:ext cx="9144001" cy="289677"/>
          </a:xfrm>
          <a:prstGeom prst="rect">
            <a:avLst/>
          </a:prstGeom>
          <a:solidFill>
            <a:srgbClr val="3B4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1" name="Dreieck 20">
            <a:extLst>
              <a:ext uri="{FF2B5EF4-FFF2-40B4-BE49-F238E27FC236}">
                <a16:creationId xmlns:a16="http://schemas.microsoft.com/office/drawing/2014/main" id="{B166784F-7992-EC40-9F1F-FF2331CD00CF}"/>
              </a:ext>
            </a:extLst>
          </p:cNvPr>
          <p:cNvSpPr/>
          <p:nvPr userDrawn="1"/>
        </p:nvSpPr>
        <p:spPr>
          <a:xfrm rot="10800000">
            <a:off x="7866186" y="6568322"/>
            <a:ext cx="349016" cy="289678"/>
          </a:xfrm>
          <a:prstGeom prst="triangle">
            <a:avLst/>
          </a:prstGeom>
          <a:solidFill>
            <a:srgbClr val="EF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541CEF-712D-6345-B205-49133545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3046"/>
            <a:ext cx="7886700" cy="1013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F7929E-9D66-4B4C-A528-8B2ADF4C6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6401" y="6568324"/>
            <a:ext cx="1047675" cy="28967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0" i="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31CAF82-694D-A747-B44D-118BACFC1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4574" y="6568324"/>
            <a:ext cx="4317876" cy="28967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0" i="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754A784-DA35-BF49-9547-C6FF81D19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
Zweite Ebene
Dritte Ebene
Vierte Ebene
Fünfte Ebene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533D5009-01A1-1F49-A5A1-BF32CCCD7326}"/>
              </a:ext>
            </a:extLst>
          </p:cNvPr>
          <p:cNvCxnSpPr/>
          <p:nvPr userDrawn="1"/>
        </p:nvCxnSpPr>
        <p:spPr>
          <a:xfrm>
            <a:off x="1266898" y="6568324"/>
            <a:ext cx="0" cy="2896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719301A-7337-FD44-8B02-62B4F6D10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47194" y="6568324"/>
            <a:ext cx="358333" cy="28967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900" b="0" i="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fld id="{D321EC91-0B85-1E44-92AA-02B53C13FED9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C724748-18C9-3E4C-9008-0E6EEE114236}"/>
              </a:ext>
            </a:extLst>
          </p:cNvPr>
          <p:cNvCxnSpPr/>
          <p:nvPr userDrawn="1"/>
        </p:nvCxnSpPr>
        <p:spPr>
          <a:xfrm>
            <a:off x="7405629" y="6568324"/>
            <a:ext cx="0" cy="2896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hlinkClick r:id="rId10"/>
            <a:extLst>
              <a:ext uri="{FF2B5EF4-FFF2-40B4-BE49-F238E27FC236}">
                <a16:creationId xmlns:a16="http://schemas.microsoft.com/office/drawing/2014/main" id="{274297FB-A164-2A46-B8A8-E5102E69D76D}"/>
              </a:ext>
            </a:extLst>
          </p:cNvPr>
          <p:cNvSpPr txBox="1"/>
          <p:nvPr userDrawn="1"/>
        </p:nvSpPr>
        <p:spPr>
          <a:xfrm>
            <a:off x="6309792" y="6595838"/>
            <a:ext cx="947220" cy="230832"/>
          </a:xfrm>
          <a:prstGeom prst="rect">
            <a:avLst/>
          </a:prstGeom>
          <a:noFill/>
        </p:spPr>
        <p:txBody>
          <a:bodyPr wrap="square" lIns="67500" rIns="0" rtlCol="0" anchor="ctr">
            <a:spAutoFit/>
          </a:bodyPr>
          <a:lstStyle/>
          <a:p>
            <a:pPr algn="r"/>
            <a:r>
              <a:rPr lang="de-DE" sz="900" b="1" i="0" dirty="0" err="1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rPr>
              <a:t>www.eah-jena.de</a:t>
            </a:r>
            <a:endParaRPr lang="de-DE" sz="900" b="1" i="0" dirty="0">
              <a:solidFill>
                <a:schemeClr val="bg1"/>
              </a:solidFill>
              <a:latin typeface="Arial Narrow" panose="020B0604020202020204" pitchFamily="34" charset="0"/>
              <a:ea typeface="Roboto Condensed" panose="02000000000000000000" pitchFamily="2" charset="0"/>
              <a:cs typeface="Arial Narrow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B399733-58B3-284B-A63A-47EA9B02F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r="50000"/>
          <a:stretch/>
        </p:blipFill>
        <p:spPr>
          <a:xfrm rot="10800000">
            <a:off x="0" y="-1"/>
            <a:ext cx="647758" cy="111682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A009E70-2DA9-0E48-88E8-FD6787764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r="50000"/>
          <a:stretch/>
        </p:blipFill>
        <p:spPr>
          <a:xfrm>
            <a:off x="8004349" y="4893086"/>
            <a:ext cx="1139651" cy="196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4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 Narrow" panose="020B0604020202020204" pitchFamily="34" charset="0"/>
          <a:ea typeface="Roboto Condensed" panose="02000000000000000000" pitchFamily="2" charset="0"/>
          <a:cs typeface="Arial Narrow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 Narrow" panose="020B0604020202020204" pitchFamily="34" charset="0"/>
          <a:ea typeface="Roboto Condensed Light" panose="02000000000000000000" pitchFamily="2" charset="0"/>
          <a:cs typeface="Arial Narrow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u-ilmenau.de/international/tu-ilmenau-weltweit/erasmus/eu-praktikum" TargetMode="External"/><Relationship Id="rId3" Type="http://schemas.openxmlformats.org/officeDocument/2006/relationships/hyperlink" Target="http://www.facebook.com/IOEAHJena" TargetMode="External"/><Relationship Id="rId7" Type="http://schemas.openxmlformats.org/officeDocument/2006/relationships/hyperlink" Target="https://www.daad.de/de/im-ausland-studieren-forschen-lehren/stipendien-finanzierung/daad-versicherungen/versicherung-im-ausland/" TargetMode="External"/><Relationship Id="rId2" Type="http://schemas.openxmlformats.org/officeDocument/2006/relationships/hyperlink" Target="https://www.eah-jena.de/internationa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studieren-weltweit.de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www.instagram.com/eahjena.beratun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hyperlink" Target="ErfahrungsberichtsfotosPPTHausderM&#246;glichkeitenSS23EAH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h-jena.de/international/partnerhochschule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ah-jena.de/international/foerdermoeglichkeiten/foerdermoeglichkeiten-studiu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uswaertiges-amt.de/de/ReiseUndSicherheit/reise-und-sicherheitshinweis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4FE5E9E-334B-454D-9CA6-6A282F4293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804" y="6491892"/>
            <a:ext cx="947738" cy="269875"/>
          </a:xfrm>
        </p:spPr>
        <p:txBody>
          <a:bodyPr>
            <a:normAutofit/>
          </a:bodyPr>
          <a:lstStyle/>
          <a:p>
            <a:r>
              <a:rPr lang="de-DE" sz="1000" dirty="0"/>
              <a:t>25.10.2023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C11293-F939-054D-BF23-B3F6DDC148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6127" y="2299064"/>
            <a:ext cx="9170127" cy="2230998"/>
          </a:xfrm>
          <a:solidFill>
            <a:srgbClr val="3B4A5F">
              <a:alpha val="50000"/>
            </a:srgbClr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7A7651A2-F22A-3646-A278-FEC1F6B9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1" y="6491893"/>
            <a:ext cx="7726363" cy="269875"/>
          </a:xfrm>
        </p:spPr>
        <p:txBody>
          <a:bodyPr/>
          <a:lstStyle/>
          <a:p>
            <a:r>
              <a:rPr lang="de-DE" sz="1000" dirty="0"/>
              <a:t>Dr. Danny von Nordheim, Bianca Katharina Mohr &amp; Cornelia Lehmann I International Office EAH Jena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6D98781A-E92A-574D-A716-A6045E9AD561}"/>
              </a:ext>
            </a:extLst>
          </p:cNvPr>
          <p:cNvSpPr txBox="1">
            <a:spLocks/>
          </p:cNvSpPr>
          <p:nvPr/>
        </p:nvSpPr>
        <p:spPr>
          <a:xfrm>
            <a:off x="1143000" y="2366374"/>
            <a:ext cx="7328140" cy="620666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endParaRPr lang="de-DE" sz="2400" b="0" dirty="0">
              <a:solidFill>
                <a:srgbClr val="3B4A5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93584" y="2513850"/>
            <a:ext cx="732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C9DD03"/>
                </a:solidFill>
                <a:latin typeface="Segoe Print" panose="02000600000000000000" pitchFamily="2" charset="0"/>
              </a:rPr>
              <a:t>Auf ins Abenteuer Ausland!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594665" y="3334256"/>
            <a:ext cx="605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 Narrow" panose="020B0606020202030204" pitchFamily="34" charset="0"/>
              </a:rPr>
              <a:t>Mittwoch 25.10.2023 | 15:15 Uhr </a:t>
            </a:r>
          </a:p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711364" y="3088418"/>
            <a:ext cx="7892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Infoveranstaltung: Studium und Praktikum in Europa und weltweit 20024/2025</a:t>
            </a:r>
          </a:p>
        </p:txBody>
      </p:sp>
    </p:spTree>
    <p:extLst>
      <p:ext uri="{BB962C8B-B14F-4D97-AF65-F5344CB8AC3E}">
        <p14:creationId xmlns:p14="http://schemas.microsoft.com/office/powerpoint/2010/main" val="182702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E38CC1-0A43-6A1A-1C82-586C1AC1B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27" y="1482032"/>
            <a:ext cx="7886700" cy="4690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b="1" dirty="0">
                <a:solidFill>
                  <a:srgbClr val="3B4A5F"/>
                </a:solidFill>
              </a:rPr>
              <a:t>Integriertes Mobilitätsfenster im Studium: Auslandsjahr bestehend aus Studium und Praktikum </a:t>
            </a:r>
          </a:p>
          <a:p>
            <a:pPr marL="0" indent="0">
              <a:buNone/>
            </a:pPr>
            <a:endParaRPr lang="de-DE" sz="1800" b="1" dirty="0">
              <a:solidFill>
                <a:srgbClr val="3B4A5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3B4A5F"/>
                </a:solidFill>
              </a:rPr>
              <a:t>Vor </a:t>
            </a:r>
            <a:r>
              <a:rPr lang="de-DE" sz="1800" b="1">
                <a:solidFill>
                  <a:srgbClr val="3B4A5F"/>
                </a:solidFill>
              </a:rPr>
              <a:t>dem Auslandsjahr </a:t>
            </a:r>
            <a:endParaRPr lang="de-DE" sz="1800" b="1" dirty="0">
              <a:solidFill>
                <a:srgbClr val="3B4A5F"/>
              </a:solidFill>
            </a:endParaRPr>
          </a:p>
          <a:p>
            <a:pPr lvl="1"/>
            <a:r>
              <a:rPr lang="de-DE" dirty="0">
                <a:solidFill>
                  <a:srgbClr val="3B4A5F"/>
                </a:solidFill>
                <a:latin typeface="Arial Narrow" panose="020B0606020202030204" pitchFamily="34" charset="0"/>
              </a:rPr>
              <a:t>Zulassungsvoraussetzungen beachten, Antrag auf Zulassung, Learning Agreement und Acceptance Letter der Gasthochschule vor Antritt des Auslandsaufenthalts an das Prüfungsamt WI</a:t>
            </a:r>
          </a:p>
          <a:p>
            <a:pPr lvl="1"/>
            <a:r>
              <a:rPr lang="de-DE" dirty="0">
                <a:solidFill>
                  <a:srgbClr val="3B4A5F"/>
                </a:solidFill>
                <a:latin typeface="Arial Narrow" panose="020B0606020202030204" pitchFamily="34" charset="0"/>
              </a:rPr>
              <a:t>Bei Umwelttechnik und Entwicklung: Fokus auf Entwicklungsländer beachten</a:t>
            </a:r>
          </a:p>
          <a:p>
            <a:pPr marL="0" indent="0">
              <a:buNone/>
            </a:pPr>
            <a:endParaRPr lang="de-DE" sz="1800" b="1" dirty="0">
              <a:solidFill>
                <a:srgbClr val="3B4A5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3B4A5F"/>
                </a:solidFill>
              </a:rPr>
              <a:t>Nach dem Auslandsjahr</a:t>
            </a:r>
          </a:p>
          <a:p>
            <a:pPr lvl="1"/>
            <a:r>
              <a:rPr lang="de-DE" dirty="0">
                <a:solidFill>
                  <a:srgbClr val="3B4A5F"/>
                </a:solidFill>
                <a:latin typeface="Arial Narrow" panose="020B0606020202030204" pitchFamily="34" charset="0"/>
              </a:rPr>
              <a:t>Antrag auf Anerkennung des obligatorischen Auslandsjahres bei Prüfungsamt WI stellen </a:t>
            </a:r>
          </a:p>
          <a:p>
            <a:endParaRPr lang="de-DE" sz="1600" dirty="0">
              <a:solidFill>
                <a:srgbClr val="3B4A5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B4A5F"/>
                </a:solidFill>
              </a:rPr>
              <a:t>Weitere Details gibt’s bei der </a:t>
            </a:r>
            <a:r>
              <a:rPr lang="de-DE" sz="1800" b="1" dirty="0">
                <a:solidFill>
                  <a:srgbClr val="3B4A5F"/>
                </a:solidFill>
              </a:rPr>
              <a:t>Infoveranstaltung des FB-Wirtschaftsingenieurwesen </a:t>
            </a:r>
            <a:r>
              <a:rPr lang="de-DE" sz="1800" dirty="0">
                <a:solidFill>
                  <a:srgbClr val="3B4A5F"/>
                </a:solidFill>
              </a:rPr>
              <a:t>am </a:t>
            </a:r>
            <a:r>
              <a:rPr lang="de-DE" sz="1800" b="1" dirty="0">
                <a:solidFill>
                  <a:srgbClr val="3B4A5F"/>
                </a:solidFill>
              </a:rPr>
              <a:t>7. November 2023 von 10 bis 12 Uhr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73D66F-E1DC-B247-50AE-E17C28A7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3661"/>
            <a:ext cx="7975854" cy="1158371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3B4A5F"/>
                </a:solidFill>
              </a:rPr>
              <a:t>Studiengänge mit Mobilitätsfenster </a:t>
            </a:r>
            <a:br>
              <a:rPr lang="de-DE" dirty="0">
                <a:solidFill>
                  <a:srgbClr val="3B4A5F"/>
                </a:solidFill>
              </a:rPr>
            </a:br>
            <a:r>
              <a:rPr lang="de-DE" sz="2400" dirty="0">
                <a:solidFill>
                  <a:srgbClr val="3B4A5F"/>
                </a:solidFill>
              </a:rPr>
              <a:t>(WI Industrie International &amp; WI Umwelttechnik und Entwicklung)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4A624-F5B5-25B1-97E9-943CD373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ABE3-4712-A480-A3BB-25634409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E8043-C867-511E-D544-BE1C18AE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571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1678" y="528223"/>
            <a:ext cx="7886700" cy="1013193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3B4A5F"/>
                </a:solidFill>
              </a:rPr>
              <a:t>Kontaktieren Sie uns – Wir beraten Sie gern!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409252" y="1599222"/>
            <a:ext cx="424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3B4A5F"/>
                </a:solidFill>
                <a:hlinkClick r:id="rId2"/>
              </a:rPr>
              <a:t>www.eah-jena.de/international</a:t>
            </a:r>
            <a:r>
              <a:rPr lang="de-DE" dirty="0">
                <a:solidFill>
                  <a:srgbClr val="3B4A5F"/>
                </a:solidFill>
              </a:rPr>
              <a:t> </a:t>
            </a:r>
          </a:p>
        </p:txBody>
      </p:sp>
      <p:sp>
        <p:nvSpPr>
          <p:cNvPr id="10" name="Rechteck 9"/>
          <p:cNvSpPr/>
          <p:nvPr/>
        </p:nvSpPr>
        <p:spPr>
          <a:xfrm>
            <a:off x="4409252" y="21493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hlinkClick r:id="rId3"/>
              </a:rPr>
              <a:t>www.facebook.com/IOEAHJena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4409252" y="27163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hlinkClick r:id="rId4"/>
              </a:rPr>
              <a:t>www.instagram.com/eahjena.beratung</a:t>
            </a:r>
            <a:r>
              <a:rPr lang="de-DE" dirty="0"/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74" y="1172512"/>
            <a:ext cx="2565662" cy="2565662"/>
          </a:xfrm>
          <a:prstGeom prst="rect">
            <a:avLst/>
          </a:prstGeom>
        </p:spPr>
      </p:pic>
      <p:sp>
        <p:nvSpPr>
          <p:cNvPr id="12" name="Titel 5"/>
          <p:cNvSpPr txBox="1">
            <a:spLocks/>
          </p:cNvSpPr>
          <p:nvPr/>
        </p:nvSpPr>
        <p:spPr>
          <a:xfrm>
            <a:off x="563833" y="3999623"/>
            <a:ext cx="7886700" cy="1013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pPr algn="ctr"/>
            <a:r>
              <a:rPr lang="de-DE" dirty="0">
                <a:solidFill>
                  <a:srgbClr val="3B4A5F"/>
                </a:solidFill>
              </a:rPr>
              <a:t>Weitere hilfreiche Links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23474" y="4518899"/>
            <a:ext cx="716741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3B4A5F"/>
                </a:solidFill>
                <a:latin typeface="Arial Narrow" panose="020B0606020202030204" pitchFamily="34" charset="0"/>
              </a:rPr>
              <a:t>DAAD-Infoseite zum Studium im Ausland: 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hlinkClick r:id="rId6"/>
              </a:rPr>
              <a:t>https://www.studieren-weltweit.de/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3B4A5F"/>
                </a:solidFill>
                <a:latin typeface="Arial Narrow" panose="020B0606020202030204" pitchFamily="34" charset="0"/>
              </a:rPr>
              <a:t>DAAD-Versicherungsantrag für das Ausland: </a:t>
            </a:r>
            <a:r>
              <a:rPr lang="de-DE" u="sng" dirty="0">
                <a:latin typeface="Arial Narrow" panose="020B0606020202030204" pitchFamily="34" charset="0"/>
                <a:hlinkClick r:id="rId7"/>
              </a:rPr>
              <a:t>https://www.daad.de/de/im-ausland-studieren-forschen-lehren/stipendien-finanzierung/daad-versicherungen/versicherung-im-ausland/</a:t>
            </a:r>
            <a:endParaRPr lang="de-DE" u="sng" dirty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3B4A5F"/>
                </a:solidFill>
                <a:latin typeface="Arial Narrow" panose="020B0606020202030204" pitchFamily="34" charset="0"/>
              </a:rPr>
              <a:t>EU-Praktikumsbüro an der TU Ilmenau: </a:t>
            </a:r>
            <a:r>
              <a:rPr lang="de-DE" dirty="0">
                <a:solidFill>
                  <a:srgbClr val="3B4A5F"/>
                </a:solidFill>
                <a:latin typeface="Arial Narrow" panose="020B0606020202030204" pitchFamily="34" charset="0"/>
                <a:hlinkClick r:id="rId8"/>
              </a:rPr>
              <a:t>https://www.tu-ilmenau.de/international/tu-ilmenau-weltweit/erasmus/eu-praktikum</a:t>
            </a:r>
            <a:endParaRPr lang="de-DE" dirty="0">
              <a:solidFill>
                <a:srgbClr val="3B4A5F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2000" u="sng" dirty="0">
              <a:solidFill>
                <a:srgbClr val="3B4A5F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>
              <a:solidFill>
                <a:srgbClr val="3B4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8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" y="385538"/>
            <a:ext cx="7630656" cy="614040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8518DC3-D131-FD42-B466-2401A2AF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74" y="521939"/>
            <a:ext cx="5671472" cy="1013193"/>
          </a:xfrm>
        </p:spPr>
        <p:txBody>
          <a:bodyPr/>
          <a:lstStyle/>
          <a:p>
            <a:r>
              <a:rPr lang="de-DE" sz="4800" dirty="0">
                <a:solidFill>
                  <a:srgbClr val="3B4A5F"/>
                </a:solidFill>
              </a:rPr>
              <a:t>Fragen? </a:t>
            </a:r>
            <a:r>
              <a:rPr lang="de-DE" sz="4800" dirty="0">
                <a:solidFill>
                  <a:srgbClr val="3B4A5F"/>
                </a:solidFill>
                <a:sym typeface="Wingdings" panose="05000000000000000000" pitchFamily="2" charset="2"/>
              </a:rPr>
              <a:t></a:t>
            </a:r>
            <a:endParaRPr lang="de-DE" sz="4800" dirty="0">
              <a:solidFill>
                <a:srgbClr val="3B4A5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1208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8518DC3-D131-FD42-B466-2401A2AF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2" y="469357"/>
            <a:ext cx="7886700" cy="1013193"/>
          </a:xfrm>
        </p:spPr>
        <p:txBody>
          <a:bodyPr/>
          <a:lstStyle/>
          <a:p>
            <a:pPr algn="ctr"/>
            <a:r>
              <a:rPr lang="de-DE" sz="2600" dirty="0">
                <a:solidFill>
                  <a:srgbClr val="3B4A5F"/>
                </a:solidFill>
                <a:hlinkClick r:id="rId2" action="ppaction://hlinkpres?slideindex=1&amp;slidetitle="/>
              </a:rPr>
              <a:t>Auslandssemester - Eindrücke unserer Studierenden</a:t>
            </a:r>
            <a:endParaRPr lang="de-DE" sz="2600" dirty="0">
              <a:solidFill>
                <a:srgbClr val="3B4A5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84FE5E9E-334B-454D-9CA6-6A282F42936C}"/>
              </a:ext>
            </a:extLst>
          </p:cNvPr>
          <p:cNvSpPr txBox="1">
            <a:spLocks/>
          </p:cNvSpPr>
          <p:nvPr/>
        </p:nvSpPr>
        <p:spPr>
          <a:xfrm>
            <a:off x="180325" y="5836286"/>
            <a:ext cx="947738" cy="26987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/>
              <a:t>12. März 2021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000">
            <a:off x="-333497" y="1361842"/>
            <a:ext cx="2807532" cy="210564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168">
            <a:off x="6287846" y="2788714"/>
            <a:ext cx="2526340" cy="336845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742">
            <a:off x="4555361" y="3393061"/>
            <a:ext cx="2051889" cy="273585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20712346">
            <a:off x="1511589" y="1020263"/>
            <a:ext cx="1167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EFEFE"/>
                </a:solidFill>
              </a:rPr>
              <a:t>USA</a:t>
            </a:r>
          </a:p>
        </p:txBody>
      </p:sp>
      <p:sp>
        <p:nvSpPr>
          <p:cNvPr id="18" name="Textfeld 17"/>
          <p:cNvSpPr txBox="1"/>
          <p:nvPr/>
        </p:nvSpPr>
        <p:spPr>
          <a:xfrm rot="877071">
            <a:off x="7877175" y="3031901"/>
            <a:ext cx="161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EFEFE"/>
                </a:solidFill>
              </a:rPr>
              <a:t>Süd Korea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155">
            <a:off x="3986133" y="1340185"/>
            <a:ext cx="3131820" cy="208788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 rot="227660">
            <a:off x="5834006" y="313379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EFEFE"/>
                </a:solidFill>
              </a:rPr>
              <a:t>Jordanien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3042">
            <a:off x="1712605" y="2302000"/>
            <a:ext cx="3078506" cy="21599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75595">
            <a:off x="-428716" y="3872987"/>
            <a:ext cx="5362042" cy="17759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9161">
            <a:off x="-14157" y="4843725"/>
            <a:ext cx="2185178" cy="1634227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 rot="20828965">
            <a:off x="3569548" y="2116092"/>
            <a:ext cx="111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Vietnam</a:t>
            </a:r>
          </a:p>
        </p:txBody>
      </p:sp>
      <p:sp>
        <p:nvSpPr>
          <p:cNvPr id="20" name="Textfeld 19"/>
          <p:cNvSpPr txBox="1"/>
          <p:nvPr/>
        </p:nvSpPr>
        <p:spPr>
          <a:xfrm rot="20878363">
            <a:off x="5817601" y="5593449"/>
            <a:ext cx="113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Spanien</a:t>
            </a:r>
          </a:p>
        </p:txBody>
      </p:sp>
      <p:sp>
        <p:nvSpPr>
          <p:cNvPr id="21" name="Textfeld 20"/>
          <p:cNvSpPr txBox="1"/>
          <p:nvPr/>
        </p:nvSpPr>
        <p:spPr>
          <a:xfrm rot="1265598">
            <a:off x="3692967" y="4698322"/>
            <a:ext cx="162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EFEFE"/>
                </a:solidFill>
              </a:rPr>
              <a:t>Argentinien</a:t>
            </a:r>
          </a:p>
        </p:txBody>
      </p:sp>
      <p:sp>
        <p:nvSpPr>
          <p:cNvPr id="22" name="Textfeld 21"/>
          <p:cNvSpPr txBox="1"/>
          <p:nvPr/>
        </p:nvSpPr>
        <p:spPr>
          <a:xfrm rot="353770">
            <a:off x="1192662" y="4920867"/>
            <a:ext cx="112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Namibia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10"/>
          </p:nvPr>
        </p:nvSpPr>
        <p:spPr>
          <a:xfrm>
            <a:off x="139575" y="6573843"/>
            <a:ext cx="1047675" cy="289677"/>
          </a:xfrm>
        </p:spPr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596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8518DC3-D131-FD42-B466-2401A2AF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600" dirty="0">
                <a:solidFill>
                  <a:srgbClr val="3B4A5F"/>
                </a:solidFill>
              </a:rPr>
              <a:t>Welche Aufgaben hat das Akademische Auslandsamt | das International Office der EAH?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2610119" y="3587591"/>
            <a:ext cx="5379520" cy="7849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B4A5F"/>
                </a:solidFill>
              </a:rPr>
              <a:t> Kontakt für </a:t>
            </a:r>
            <a:r>
              <a:rPr lang="de-DE" sz="1800" b="1" dirty="0">
                <a:solidFill>
                  <a:srgbClr val="3B4A5F"/>
                </a:solidFill>
              </a:rPr>
              <a:t>ERASMUS</a:t>
            </a:r>
            <a:r>
              <a:rPr lang="de-DE" sz="1800" dirty="0">
                <a:solidFill>
                  <a:srgbClr val="3B4A5F"/>
                </a:solidFill>
              </a:rPr>
              <a:t>-Koordinierung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3B4A5F"/>
                </a:solidFill>
              </a:rPr>
              <a:t> cornelia.lehmann@eah-jena.de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681370" y="5264146"/>
            <a:ext cx="5237018" cy="8097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B4A5F"/>
                </a:solidFill>
                <a:latin typeface="Arial Narrow" panose="020B0606020202030204" pitchFamily="34" charset="0"/>
              </a:rPr>
              <a:t> Kontakt für Auslandsstudium </a:t>
            </a:r>
            <a:r>
              <a:rPr lang="de-DE" sz="1800" b="1" dirty="0">
                <a:solidFill>
                  <a:srgbClr val="3B4A5F"/>
                </a:solidFill>
                <a:latin typeface="Arial Narrow" panose="020B0606020202030204" pitchFamily="34" charset="0"/>
              </a:rPr>
              <a:t>weltweit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B4A5F"/>
                </a:solidFill>
                <a:latin typeface="Arial Narrow" panose="020B0606020202030204" pitchFamily="34" charset="0"/>
              </a:rPr>
              <a:t> </a:t>
            </a:r>
            <a:r>
              <a:rPr lang="de-DE" sz="1800" b="1" dirty="0">
                <a:solidFill>
                  <a:srgbClr val="3B4A5F"/>
                </a:solidFill>
                <a:latin typeface="Arial Narrow" panose="020B0606020202030204" pitchFamily="34" charset="0"/>
              </a:rPr>
              <a:t>Bianca.Mohr@eah-jena.de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84FE5E9E-334B-454D-9CA6-6A282F42936C}"/>
              </a:ext>
            </a:extLst>
          </p:cNvPr>
          <p:cNvSpPr txBox="1">
            <a:spLocks/>
          </p:cNvSpPr>
          <p:nvPr/>
        </p:nvSpPr>
        <p:spPr>
          <a:xfrm>
            <a:off x="180325" y="5836286"/>
            <a:ext cx="947738" cy="26987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/>
              <a:t>12. März 2021</a:t>
            </a:r>
            <a:endParaRPr lang="de-DE" sz="1000" dirty="0"/>
          </a:p>
        </p:txBody>
      </p:sp>
      <p:sp>
        <p:nvSpPr>
          <p:cNvPr id="12" name="Rechteck 11"/>
          <p:cNvSpPr/>
          <p:nvPr/>
        </p:nvSpPr>
        <p:spPr>
          <a:xfrm>
            <a:off x="4359859" y="2386432"/>
            <a:ext cx="421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2000" dirty="0">
                <a:solidFill>
                  <a:srgbClr val="3B4A5F"/>
                </a:solidFill>
              </a:rPr>
              <a:t>	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A7651A2-F22A-3646-A278-FEC1F6B9364D}"/>
              </a:ext>
            </a:extLst>
          </p:cNvPr>
          <p:cNvSpPr txBox="1">
            <a:spLocks/>
          </p:cNvSpPr>
          <p:nvPr/>
        </p:nvSpPr>
        <p:spPr>
          <a:xfrm>
            <a:off x="1289646" y="6596752"/>
            <a:ext cx="7726363" cy="2698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 Narrow" panose="020B0604020202020204" pitchFamily="34" charset="0"/>
                <a:ea typeface="Roboto Condensed Light" panose="02000000000000000000" pitchFamily="2" charset="0"/>
                <a:cs typeface="Arial Narrow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>
                <a:solidFill>
                  <a:schemeClr val="bg1"/>
                </a:solidFill>
              </a:rPr>
              <a:t>Dr. Danny von Nordheim, Bianca Katharina Mohr &amp; Cornelia Lehmann I International Office EAH Jena</a:t>
            </a:r>
          </a:p>
        </p:txBody>
      </p:sp>
      <p:pic>
        <p:nvPicPr>
          <p:cNvPr id="1026" name="Picture 2" descr="https://www.eah-jena.de/fileadmin/_processed_/b/1/csm_Danny_von_Norheim_aaea95a7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80" y="1646239"/>
            <a:ext cx="1501445" cy="15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610119" y="1625666"/>
            <a:ext cx="5746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3B4A5F"/>
                </a:solidFill>
                <a:latin typeface="Arial Narrow" panose="020B0606020202030204" pitchFamily="34" charset="0"/>
              </a:rPr>
              <a:t>Leitung</a:t>
            </a:r>
            <a:r>
              <a:rPr lang="de-DE" dirty="0">
                <a:solidFill>
                  <a:srgbClr val="3B4A5F"/>
                </a:solidFill>
                <a:latin typeface="Arial Narrow" panose="020B0606020202030204" pitchFamily="34" charset="0"/>
              </a:rPr>
              <a:t> &amp; Kontakt für Stipendien- und Förderprogramme (z.B. ERASMUS, PROMOS), Fördermittelverwaltung, Beratung zum Auslandsstudium und Auslandspraktikum, Hochschulpartnerschaften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3B4A5F"/>
                </a:solidFill>
                <a:latin typeface="Arial Narrow" panose="020B0606020202030204" pitchFamily="34" charset="0"/>
              </a:rPr>
              <a:t>auslandsamt@eah-jena.de</a:t>
            </a:r>
          </a:p>
          <a:p>
            <a:endParaRPr lang="de-DE" dirty="0">
              <a:solidFill>
                <a:srgbClr val="3B4A5F"/>
              </a:solidFill>
              <a:latin typeface="Arial Narrow" panose="020B0606020202030204" pitchFamily="34" charset="0"/>
            </a:endParaRPr>
          </a:p>
          <a:p>
            <a:endParaRPr lang="de-DE" dirty="0"/>
          </a:p>
        </p:txBody>
      </p:sp>
      <p:pic>
        <p:nvPicPr>
          <p:cNvPr id="1028" name="Picture 4" descr="Cornelia Lehm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798" y="3271265"/>
            <a:ext cx="1187679" cy="149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anca Katharina Mo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33" y="4900778"/>
            <a:ext cx="1544208" cy="15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1289646" y="6568324"/>
            <a:ext cx="4860194" cy="265539"/>
          </a:xfrm>
        </p:spPr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>
          <a:xfrm>
            <a:off x="180325" y="6568323"/>
            <a:ext cx="1047675" cy="289677"/>
          </a:xfrm>
        </p:spPr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070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226" y="689953"/>
            <a:ext cx="7886700" cy="1013193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3B4A5F"/>
                </a:solidFill>
              </a:rPr>
              <a:t>ERASMUS, weltweit und </a:t>
            </a:r>
            <a:r>
              <a:rPr lang="de-DE" dirty="0" err="1">
                <a:solidFill>
                  <a:srgbClr val="3B4A5F"/>
                </a:solidFill>
              </a:rPr>
              <a:t>co.</a:t>
            </a:r>
            <a:r>
              <a:rPr lang="de-DE" dirty="0">
                <a:solidFill>
                  <a:srgbClr val="3B4A5F"/>
                </a:solidFill>
              </a:rPr>
              <a:t> </a:t>
            </a:r>
            <a:br>
              <a:rPr lang="de-DE" dirty="0">
                <a:solidFill>
                  <a:srgbClr val="3B4A5F"/>
                </a:solidFill>
              </a:rPr>
            </a:br>
            <a:r>
              <a:rPr lang="de-DE" dirty="0">
                <a:solidFill>
                  <a:srgbClr val="3B4A5F"/>
                </a:solidFill>
              </a:rPr>
              <a:t>– Möglichkeiten, um ins Ausland zu gehen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1753263"/>
              </p:ext>
            </p:extLst>
          </p:nvPr>
        </p:nvGraphicFramePr>
        <p:xfrm>
          <a:off x="564642" y="999002"/>
          <a:ext cx="3979926" cy="4256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Inhaltsplatzhalt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53713789"/>
              </p:ext>
            </p:extLst>
          </p:nvPr>
        </p:nvGraphicFramePr>
        <p:xfrm>
          <a:off x="4766310" y="90390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Danny von Nordheim, Bianca Katharina Mohr &amp; Cornelia Lehmann I International Office EAH Jena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>
          <a:xfrm>
            <a:off x="220409" y="6568323"/>
            <a:ext cx="1047675" cy="289677"/>
          </a:xfrm>
        </p:spPr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4" name="Wolkenförmige Legende 13"/>
          <p:cNvSpPr/>
          <p:nvPr/>
        </p:nvSpPr>
        <p:spPr>
          <a:xfrm rot="549072">
            <a:off x="594695" y="4328978"/>
            <a:ext cx="2313142" cy="1852528"/>
          </a:xfrm>
          <a:prstGeom prst="cloudCallou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 dirty="0">
                <a:solidFill>
                  <a:srgbClr val="009999"/>
                </a:solidFill>
                <a:latin typeface="Arial Narrow" panose="020B0606020202030204" pitchFamily="34" charset="0"/>
              </a:rPr>
              <a:t>Was ist denn ERASMUS?</a:t>
            </a:r>
          </a:p>
        </p:txBody>
      </p:sp>
      <p:sp>
        <p:nvSpPr>
          <p:cNvPr id="15" name="Wolkenförmige Legende 14"/>
          <p:cNvSpPr/>
          <p:nvPr/>
        </p:nvSpPr>
        <p:spPr>
          <a:xfrm>
            <a:off x="3401391" y="4365282"/>
            <a:ext cx="2489418" cy="1779923"/>
          </a:xfrm>
          <a:prstGeom prst="cloudCallou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 dirty="0">
                <a:solidFill>
                  <a:srgbClr val="009999"/>
                </a:solidFill>
                <a:latin typeface="Arial Narrow" panose="020B0606020202030204" pitchFamily="34" charset="0"/>
              </a:rPr>
              <a:t>Und was bedeutet nun „weltweit“?! </a:t>
            </a:r>
          </a:p>
        </p:txBody>
      </p:sp>
      <p:sp>
        <p:nvSpPr>
          <p:cNvPr id="16" name="Wolkenförmige Legende 15"/>
          <p:cNvSpPr/>
          <p:nvPr/>
        </p:nvSpPr>
        <p:spPr>
          <a:xfrm rot="20793942">
            <a:off x="6329332" y="4342403"/>
            <a:ext cx="2407158" cy="17556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 dirty="0">
                <a:solidFill>
                  <a:srgbClr val="009999"/>
                </a:solidFill>
                <a:latin typeface="Arial Narrow" panose="020B0606020202030204" pitchFamily="34" charset="0"/>
              </a:rPr>
              <a:t>Was zum Kuckuck ist ein Freemover?! </a:t>
            </a:r>
          </a:p>
        </p:txBody>
      </p:sp>
    </p:spTree>
    <p:extLst>
      <p:ext uri="{BB962C8B-B14F-4D97-AF65-F5344CB8AC3E}">
        <p14:creationId xmlns:p14="http://schemas.microsoft.com/office/powerpoint/2010/main" val="91042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Inhaltsplatzhalt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561313"/>
              </p:ext>
            </p:extLst>
          </p:nvPr>
        </p:nvGraphicFramePr>
        <p:xfrm>
          <a:off x="156400" y="31801"/>
          <a:ext cx="8867527" cy="632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Dr. Danny von Nordheim, Bianca Katharina Mohr &amp; Cornelia Lehmann I International Office EAH Jena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944">
            <a:off x="73891" y="279204"/>
            <a:ext cx="1762125" cy="1762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Ellipse 13"/>
          <p:cNvSpPr/>
          <p:nvPr/>
        </p:nvSpPr>
        <p:spPr>
          <a:xfrm rot="1260094">
            <a:off x="7366241" y="251367"/>
            <a:ext cx="1696806" cy="1586541"/>
          </a:xfrm>
          <a:prstGeom prst="ellipse">
            <a:avLst/>
          </a:prstGeom>
          <a:solidFill>
            <a:srgbClr val="C9DD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Arial Narrow" panose="020B0606020202030204" pitchFamily="34" charset="0"/>
              </a:rPr>
              <a:t>Auslands-BAföG geht immer!</a:t>
            </a:r>
          </a:p>
        </p:txBody>
      </p:sp>
    </p:spTree>
    <p:extLst>
      <p:ext uri="{BB962C8B-B14F-4D97-AF65-F5344CB8AC3E}">
        <p14:creationId xmlns:p14="http://schemas.microsoft.com/office/powerpoint/2010/main" val="414583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Inhaltsplatzhalt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2267424"/>
              </p:ext>
            </p:extLst>
          </p:nvPr>
        </p:nvGraphicFramePr>
        <p:xfrm>
          <a:off x="277091" y="212437"/>
          <a:ext cx="9144001" cy="620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355">
            <a:off x="875145" y="579033"/>
            <a:ext cx="1762125" cy="1762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Ellipse 15"/>
          <p:cNvSpPr/>
          <p:nvPr/>
        </p:nvSpPr>
        <p:spPr>
          <a:xfrm rot="1350835">
            <a:off x="6452632" y="574637"/>
            <a:ext cx="1696806" cy="1586541"/>
          </a:xfrm>
          <a:prstGeom prst="ellipse">
            <a:avLst/>
          </a:prstGeom>
          <a:solidFill>
            <a:srgbClr val="C9DD0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Arial Narrow" panose="020B0606020202030204" pitchFamily="34" charset="0"/>
              </a:rPr>
              <a:t>Auslands-BAföG geht immer!</a:t>
            </a:r>
          </a:p>
        </p:txBody>
      </p:sp>
    </p:spTree>
    <p:extLst>
      <p:ext uri="{BB962C8B-B14F-4D97-AF65-F5344CB8AC3E}">
        <p14:creationId xmlns:p14="http://schemas.microsoft.com/office/powerpoint/2010/main" val="216022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A308D9-9FBB-470B-A99A-E034E4AD6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9" t="8056" r="1973"/>
          <a:stretch/>
        </p:blipFill>
        <p:spPr>
          <a:xfrm>
            <a:off x="-15680" y="518738"/>
            <a:ext cx="9013614" cy="598196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8518DC3-D131-FD42-B466-2401A2AF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94" y="93865"/>
            <a:ext cx="7886700" cy="1013193"/>
          </a:xfrm>
        </p:spPr>
        <p:txBody>
          <a:bodyPr/>
          <a:lstStyle/>
          <a:p>
            <a:pPr algn="ctr"/>
            <a:r>
              <a:rPr lang="de-DE" sz="2600" dirty="0">
                <a:solidFill>
                  <a:srgbClr val="3B4A5F"/>
                </a:solidFill>
                <a:hlinkClick r:id="rId3"/>
              </a:rPr>
              <a:t>Partneruniversitäten der EAH</a:t>
            </a:r>
            <a:br>
              <a:rPr lang="de-DE" sz="2600" dirty="0">
                <a:solidFill>
                  <a:srgbClr val="3B4A5F"/>
                </a:solidFill>
              </a:rPr>
            </a:br>
            <a:endParaRPr lang="de-DE" sz="2600" dirty="0">
              <a:solidFill>
                <a:srgbClr val="3B4A5F"/>
              </a:solidFill>
            </a:endParaRP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84FE5E9E-334B-454D-9CA6-6A282F42936C}"/>
              </a:ext>
            </a:extLst>
          </p:cNvPr>
          <p:cNvSpPr txBox="1">
            <a:spLocks/>
          </p:cNvSpPr>
          <p:nvPr/>
        </p:nvSpPr>
        <p:spPr>
          <a:xfrm>
            <a:off x="180325" y="5836286"/>
            <a:ext cx="947738" cy="26987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/>
              <a:t>12. März 2021</a:t>
            </a:r>
            <a:endParaRPr lang="de-DE" sz="10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246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">
            <a:extLst>
              <a:ext uri="{FF2B5EF4-FFF2-40B4-BE49-F238E27FC236}">
                <a16:creationId xmlns:a16="http://schemas.microsoft.com/office/drawing/2014/main" id="{84FE5E9E-334B-454D-9CA6-6A282F42936C}"/>
              </a:ext>
            </a:extLst>
          </p:cNvPr>
          <p:cNvSpPr txBox="1">
            <a:spLocks/>
          </p:cNvSpPr>
          <p:nvPr/>
        </p:nvSpPr>
        <p:spPr>
          <a:xfrm>
            <a:off x="180325" y="5836286"/>
            <a:ext cx="947738" cy="26987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b="0" i="0" kern="1200">
                <a:solidFill>
                  <a:schemeClr val="bg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/>
              <a:t>12. März 2021</a:t>
            </a:r>
            <a:endParaRPr lang="de-DE" sz="10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54194" y="539517"/>
            <a:ext cx="7886700" cy="1013193"/>
          </a:xfrm>
        </p:spPr>
        <p:txBody>
          <a:bodyPr/>
          <a:lstStyle/>
          <a:p>
            <a:pPr algn="ctr"/>
            <a:r>
              <a:rPr lang="de-DE" sz="2800" dirty="0">
                <a:solidFill>
                  <a:srgbClr val="3B4A5F"/>
                </a:solidFill>
              </a:rPr>
              <a:t>Ablauf </a:t>
            </a:r>
            <a:r>
              <a:rPr lang="de-DE" sz="2800" u="sng" dirty="0">
                <a:solidFill>
                  <a:srgbClr val="3B4A5F"/>
                </a:solidFill>
              </a:rPr>
              <a:t>vor</a:t>
            </a:r>
            <a:r>
              <a:rPr lang="de-DE" sz="2800" dirty="0">
                <a:solidFill>
                  <a:srgbClr val="3B4A5F"/>
                </a:solidFill>
              </a:rPr>
              <a:t> dem Auslandssemester (1)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54194" y="1223259"/>
            <a:ext cx="7886700" cy="2031325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Rechtzeitige Planung (ein Jahr im Voraus)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Beratungsgespräche mit IO &amp; Fachbereichskoordinatoren, </a:t>
            </a: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Moodle</a:t>
            </a:r>
            <a:r>
              <a:rPr lang="de-DE">
                <a:solidFill>
                  <a:schemeClr val="bg1"/>
                </a:solidFill>
                <a:latin typeface="Arial Narrow" panose="020B0606020202030204" pitchFamily="34" charset="0"/>
              </a:rPr>
              <a:t>-Kurs (WI)  </a:t>
            </a:r>
            <a:endParaRPr 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Recherche bzgl. Partnerhochschulen (Prioritätenliste abstimmen (Fachbereich &amp; Sprachvoraussetzungen))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  <a:hlinkClick r:id="rId2"/>
              </a:rPr>
              <a:t>Finanzierung klären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(Auslands-BAföG + ERASMUS-Stipendium (EU) oder „Weltweit-Stipendium“ (</a:t>
            </a: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HAW.International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, PROMOS, Fulbright, </a:t>
            </a: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GOstralia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!...))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54194" y="3433378"/>
            <a:ext cx="7886700" cy="1754326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Bewerbung bei Fachkoordinator &amp; IO (bis 15. Januar (</a:t>
            </a:r>
            <a:r>
              <a:rPr lang="de-DE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WiSe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)/15. Juli (</a:t>
            </a:r>
            <a:r>
              <a:rPr lang="de-DE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SoSe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))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Tabellarischer Lebenslauf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Motivationsschreiben auf Englisch bzw. in der Landes- oder Arbeitssprache im Gastland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Notenübersicht auf Englisch</a:t>
            </a:r>
            <a:endParaRPr lang="de-DE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Evtl. Sprachnachweis über ausreichende Kenntnisse dieser Sprache (i.d.R. B1)</a:t>
            </a:r>
            <a:endParaRPr lang="de-DE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1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8650" y="633046"/>
            <a:ext cx="7886700" cy="512263"/>
          </a:xfrm>
        </p:spPr>
        <p:txBody>
          <a:bodyPr/>
          <a:lstStyle/>
          <a:p>
            <a:pPr algn="ctr"/>
            <a:r>
              <a:rPr lang="de-DE" sz="2800" dirty="0">
                <a:solidFill>
                  <a:srgbClr val="3B4A5F"/>
                </a:solidFill>
              </a:rPr>
              <a:t>Ablauf </a:t>
            </a:r>
            <a:r>
              <a:rPr lang="de-DE" sz="2800" u="sng" dirty="0">
                <a:solidFill>
                  <a:srgbClr val="3B4A5F"/>
                </a:solidFill>
              </a:rPr>
              <a:t>vor</a:t>
            </a:r>
            <a:r>
              <a:rPr lang="de-DE" sz="2800" dirty="0">
                <a:solidFill>
                  <a:srgbClr val="3B4A5F"/>
                </a:solidFill>
              </a:rPr>
              <a:t> dem Auslandssemester (2)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28650" y="2649215"/>
            <a:ext cx="7886700" cy="646331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Erstellung des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Learning Agreements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(Lernvereinbarung) – ggf. Mindestanzahl an </a:t>
            </a: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Credits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 beachten – dreifache Unterzeichnung (evtl. auch an Prüfungsamt)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8650" y="4214847"/>
            <a:ext cx="7886700" cy="369332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Erstellung und Unterzeichnung des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Grant Agreements / der Stipendienvereinbarung</a:t>
            </a:r>
            <a:endParaRPr lang="de-DE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8650" y="3428106"/>
            <a:ext cx="7886700" cy="646331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Unterzeichnung der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  <a:hlinkClick r:id="rId2"/>
              </a:rPr>
              <a:t>Sicherheitsbelehrung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und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bei ERASMUS ggf. Erklärung zu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Top-</a:t>
            </a:r>
            <a:r>
              <a:rPr lang="de-DE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ups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(Green Travel &amp; </a:t>
            </a: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Fewer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 Narrow" panose="020B0606020202030204" pitchFamily="34" charset="0"/>
              </a:rPr>
              <a:t>Opportunities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8650" y="4724589"/>
            <a:ext cx="7886700" cy="923330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Evtl. Beantragung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Visum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, Überprüfung des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Versicherungsstatus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&amp; evtl. des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Impfschutzes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Unterbringung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vor Ort,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Reise (-unterlagen)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,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Kreditkarte/Geldumtausch, Beurlaubung…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28650" y="2134521"/>
            <a:ext cx="7658533" cy="383100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Zulassungsschreiben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an IO &gt; Festlegung der Aufenthaltsdauer für Stipendium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28650" y="1342054"/>
            <a:ext cx="7886700" cy="646331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Nominierung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 durch IO &gt; selbstständige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Bewerbung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an Gasthochschule durch Studierende</a:t>
            </a:r>
          </a:p>
        </p:txBody>
      </p:sp>
    </p:spTree>
    <p:extLst>
      <p:ext uri="{BB962C8B-B14F-4D97-AF65-F5344CB8AC3E}">
        <p14:creationId xmlns:p14="http://schemas.microsoft.com/office/powerpoint/2010/main" val="1857746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800" dirty="0">
                <a:solidFill>
                  <a:srgbClr val="3B4A5F"/>
                </a:solidFill>
              </a:rPr>
              <a:t>Ablauf </a:t>
            </a:r>
            <a:r>
              <a:rPr lang="de-DE" sz="2800" u="sng" dirty="0">
                <a:solidFill>
                  <a:srgbClr val="3B4A5F"/>
                </a:solidFill>
              </a:rPr>
              <a:t>während</a:t>
            </a:r>
            <a:r>
              <a:rPr lang="de-DE" sz="2800" dirty="0">
                <a:solidFill>
                  <a:srgbClr val="3B4A5F"/>
                </a:solidFill>
              </a:rPr>
              <a:t> des Auslandssemesters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25.10.2023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Danny von Nordheim, Bianca Katharina Mohr &amp; Cornelia Lehmann I International Office EAH Jena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EC91-0B85-1E44-92AA-02B53C13FED9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28650" y="3016779"/>
            <a:ext cx="7886700" cy="646331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Vor Abreise: Ausstellung eines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Letters </a:t>
            </a:r>
            <a:r>
              <a:rPr lang="de-DE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of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Confirmation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„End“ 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über die tatsächliche Dauer des Aufenthaltes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28650" y="4590855"/>
            <a:ext cx="7886700" cy="369332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Verfassen des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Erfahrungsberichts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28650" y="3804336"/>
            <a:ext cx="7886700" cy="646331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Erhalt eines </a:t>
            </a:r>
            <a:r>
              <a:rPr lang="de-DE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Transcripts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of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 Records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 über die im Ausland erbrachten Leistungen &gt; Einreichung eines Antrags auf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Anerkennung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 im Fachbereich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8650" y="1728623"/>
            <a:ext cx="7886700" cy="369332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Evtl.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Änderung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 des Learning Agreements</a:t>
            </a:r>
            <a:endParaRPr lang="de-DE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8650" y="1224960"/>
            <a:ext cx="7886700" cy="369332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Ankunftsbestätigung</a:t>
            </a: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 an IO &gt; Auszahlung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1. Stipendienrate</a:t>
            </a:r>
          </a:p>
        </p:txBody>
      </p:sp>
      <p:sp>
        <p:nvSpPr>
          <p:cNvPr id="13" name="Titel 2"/>
          <p:cNvSpPr txBox="1">
            <a:spLocks/>
          </p:cNvSpPr>
          <p:nvPr/>
        </p:nvSpPr>
        <p:spPr>
          <a:xfrm>
            <a:off x="628650" y="2425849"/>
            <a:ext cx="7886700" cy="1013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 Narrow" panose="020B0604020202020204" pitchFamily="34" charset="0"/>
                <a:ea typeface="Roboto Condensed" panose="02000000000000000000" pitchFamily="2" charset="0"/>
                <a:cs typeface="Arial Narrow" panose="020B0604020202020204" pitchFamily="34" charset="0"/>
              </a:defRPr>
            </a:lvl1pPr>
          </a:lstStyle>
          <a:p>
            <a:pPr algn="ctr"/>
            <a:r>
              <a:rPr lang="de-DE" sz="2800" dirty="0">
                <a:solidFill>
                  <a:srgbClr val="3B4A5F"/>
                </a:solidFill>
              </a:rPr>
              <a:t>Ablauf </a:t>
            </a:r>
            <a:r>
              <a:rPr lang="de-DE" sz="2800" u="sng" dirty="0">
                <a:solidFill>
                  <a:srgbClr val="3B4A5F"/>
                </a:solidFill>
              </a:rPr>
              <a:t>nach</a:t>
            </a:r>
            <a:r>
              <a:rPr lang="de-DE" sz="2800" dirty="0">
                <a:solidFill>
                  <a:srgbClr val="3B4A5F"/>
                </a:solidFill>
              </a:rPr>
              <a:t> dem Auslandssemester</a:t>
            </a:r>
            <a:endParaRPr lang="de-DE" sz="2800" dirty="0"/>
          </a:p>
        </p:txBody>
      </p:sp>
      <p:sp>
        <p:nvSpPr>
          <p:cNvPr id="14" name="Textfeld 13"/>
          <p:cNvSpPr txBox="1"/>
          <p:nvPr/>
        </p:nvSpPr>
        <p:spPr>
          <a:xfrm>
            <a:off x="628650" y="5100375"/>
            <a:ext cx="7886700" cy="369332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Ausfüllen des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EU-Fragebogens (nur bei ERASMUS)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8650" y="5617950"/>
            <a:ext cx="7886700" cy="369332"/>
          </a:xfrm>
          <a:prstGeom prst="rect">
            <a:avLst/>
          </a:prstGeom>
          <a:solidFill>
            <a:schemeClr val="accent5">
              <a:lumMod val="90000"/>
              <a:lumOff val="1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bg1"/>
                </a:solidFill>
                <a:latin typeface="Arial Narrow" panose="020B0606020202030204" pitchFamily="34" charset="0"/>
              </a:rPr>
              <a:t>Auszahlung </a:t>
            </a:r>
            <a:r>
              <a:rPr lang="de-DE" b="1" dirty="0">
                <a:solidFill>
                  <a:schemeClr val="bg1"/>
                </a:solidFill>
                <a:latin typeface="Arial Narrow" panose="020B0606020202030204" pitchFamily="34" charset="0"/>
              </a:rPr>
              <a:t>2. Stipendienrate (nur bei ERASMUS)</a:t>
            </a:r>
          </a:p>
        </p:txBody>
      </p:sp>
    </p:spTree>
    <p:extLst>
      <p:ext uri="{BB962C8B-B14F-4D97-AF65-F5344CB8AC3E}">
        <p14:creationId xmlns:p14="http://schemas.microsoft.com/office/powerpoint/2010/main" val="44929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AH-Je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A9B"/>
      </a:accent1>
      <a:accent2>
        <a:srgbClr val="EF8301"/>
      </a:accent2>
      <a:accent3>
        <a:srgbClr val="3A495E"/>
      </a:accent3>
      <a:accent4>
        <a:srgbClr val="961B81"/>
      </a:accent4>
      <a:accent5>
        <a:srgbClr val="002641"/>
      </a:accent5>
      <a:accent6>
        <a:srgbClr val="5042AB"/>
      </a:accent6>
      <a:hlink>
        <a:srgbClr val="0CABA1"/>
      </a:hlink>
      <a:folHlink>
        <a:srgbClr val="3A495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5" id="{BCE239C7-58B4-4ABF-A983-AFBB0B6429EF}" vid="{A24F79F4-AE81-48D6-9A84-2CA2D07E014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EAH-Jena_Powerpoint-Template_4zu3_ArialNarrow</Template>
  <TotalTime>0</TotalTime>
  <Words>1025</Words>
  <Application>Microsoft Office PowerPoint</Application>
  <PresentationFormat>On-screen Show (4:3)</PresentationFormat>
  <Paragraphs>141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Segoe Print</vt:lpstr>
      <vt:lpstr>Wingdings</vt:lpstr>
      <vt:lpstr>Office</vt:lpstr>
      <vt:lpstr>PowerPoint Presentation</vt:lpstr>
      <vt:lpstr>Welche Aufgaben hat das Akademische Auslandsamt | das International Office der EAH?</vt:lpstr>
      <vt:lpstr>ERASMUS, weltweit und co.  – Möglichkeiten, um ins Ausland zu gehen</vt:lpstr>
      <vt:lpstr>PowerPoint Presentation</vt:lpstr>
      <vt:lpstr>PowerPoint Presentation</vt:lpstr>
      <vt:lpstr>Partneruniversitäten der EAH </vt:lpstr>
      <vt:lpstr>Ablauf vor dem Auslandssemester (1)</vt:lpstr>
      <vt:lpstr>Ablauf vor dem Auslandssemester (2)</vt:lpstr>
      <vt:lpstr>Ablauf während des Auslandssemesters</vt:lpstr>
      <vt:lpstr>Studiengänge mit Mobilitätsfenster  (WI Industrie International &amp; WI Umwelttechnik und Entwicklung) </vt:lpstr>
      <vt:lpstr>Kontaktieren Sie uns – Wir beraten Sie gern!</vt:lpstr>
      <vt:lpstr>Fragen? </vt:lpstr>
      <vt:lpstr>Auslandssemester - Eindrücke unserer Studierenden</vt:lpstr>
    </vt:vector>
  </TitlesOfParts>
  <Company>Ernst-Abbe-Hochschule Jena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Hillmann, Julia</dc:creator>
  <cp:lastModifiedBy>Bianca.Mohr</cp:lastModifiedBy>
  <cp:revision>234</cp:revision>
  <dcterms:created xsi:type="dcterms:W3CDTF">2021-03-05T09:22:13Z</dcterms:created>
  <dcterms:modified xsi:type="dcterms:W3CDTF">2023-10-24T12:42:51Z</dcterms:modified>
</cp:coreProperties>
</file>